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4"/>
  </p:notesMasterIdLst>
  <p:sldIdLst>
    <p:sldId id="258" r:id="rId2"/>
    <p:sldId id="2147475434" r:id="rId3"/>
    <p:sldId id="7021" r:id="rId4"/>
    <p:sldId id="2147475002" r:id="rId5"/>
    <p:sldId id="2147482127" r:id="rId6"/>
    <p:sldId id="2147482134" r:id="rId7"/>
    <p:sldId id="2147482136" r:id="rId8"/>
    <p:sldId id="2147482135" r:id="rId9"/>
    <p:sldId id="2147482124" r:id="rId10"/>
    <p:sldId id="2147473356" r:id="rId11"/>
    <p:sldId id="2147475206" r:id="rId12"/>
    <p:sldId id="2147475207" r:id="rId13"/>
  </p:sldIdLst>
  <p:sldSz cx="9144000" cy="6858000" type="screen4x3"/>
  <p:notesSz cx="7010400" cy="9296400"/>
  <p:custDataLst>
    <p:tags r:id="rId15"/>
  </p:custDataLst>
  <p:defaultTextStyle>
    <a:defPPr>
      <a:defRPr lang="fr-FR"/>
    </a:defPPr>
    <a:lvl1pPr marL="0" algn="l" defTabSz="806775" rtl="0" eaLnBrk="1" latinLnBrk="0" hangingPunct="1">
      <a:defRPr lang="en-US" sz="971" kern="1200">
        <a:solidFill>
          <a:schemeClr val="tx1"/>
        </a:solidFill>
        <a:latin typeface="+mn-lt"/>
        <a:ea typeface="+mn-ea"/>
        <a:cs typeface="+mn-cs"/>
      </a:defRPr>
    </a:lvl1pPr>
    <a:lvl2pPr marL="403388" algn="l" defTabSz="806775" rtl="0" eaLnBrk="1" latinLnBrk="0" hangingPunct="1">
      <a:defRPr lang="en-US" sz="971" kern="1200">
        <a:solidFill>
          <a:schemeClr val="tx1"/>
        </a:solidFill>
        <a:latin typeface="+mn-lt"/>
        <a:ea typeface="+mn-ea"/>
        <a:cs typeface="+mn-cs"/>
      </a:defRPr>
    </a:lvl2pPr>
    <a:lvl3pPr marL="806775" algn="l" defTabSz="806775" rtl="0" eaLnBrk="1" latinLnBrk="0" hangingPunct="1">
      <a:defRPr lang="en-US" sz="971" kern="1200">
        <a:solidFill>
          <a:schemeClr val="tx1"/>
        </a:solidFill>
        <a:latin typeface="+mn-lt"/>
        <a:ea typeface="+mn-ea"/>
        <a:cs typeface="+mn-cs"/>
      </a:defRPr>
    </a:lvl3pPr>
    <a:lvl4pPr marL="1210163" algn="l" defTabSz="806775" rtl="0" eaLnBrk="1" latinLnBrk="0" hangingPunct="1">
      <a:defRPr lang="en-US" sz="971" kern="1200">
        <a:solidFill>
          <a:schemeClr val="tx1"/>
        </a:solidFill>
        <a:latin typeface="+mn-lt"/>
        <a:ea typeface="+mn-ea"/>
        <a:cs typeface="+mn-cs"/>
      </a:defRPr>
    </a:lvl4pPr>
    <a:lvl5pPr marL="1613550" algn="l" defTabSz="806775" rtl="0" eaLnBrk="1" latinLnBrk="0" hangingPunct="1">
      <a:defRPr lang="en-US" sz="971" kern="1200">
        <a:solidFill>
          <a:schemeClr val="tx1"/>
        </a:solidFill>
        <a:latin typeface="+mn-lt"/>
        <a:ea typeface="+mn-ea"/>
        <a:cs typeface="+mn-cs"/>
      </a:defRPr>
    </a:lvl5pPr>
    <a:lvl6pPr marL="2016938" algn="l" defTabSz="806775" rtl="0" eaLnBrk="1" latinLnBrk="0" hangingPunct="1">
      <a:defRPr sz="1588" kern="1200">
        <a:solidFill>
          <a:schemeClr val="tx1"/>
        </a:solidFill>
        <a:latin typeface="+mn-lt"/>
        <a:ea typeface="+mn-ea"/>
        <a:cs typeface="+mn-cs"/>
      </a:defRPr>
    </a:lvl6pPr>
    <a:lvl7pPr marL="2420325" algn="l" defTabSz="806775" rtl="0" eaLnBrk="1" latinLnBrk="0" hangingPunct="1">
      <a:defRPr sz="1588" kern="1200">
        <a:solidFill>
          <a:schemeClr val="tx1"/>
        </a:solidFill>
        <a:latin typeface="+mn-lt"/>
        <a:ea typeface="+mn-ea"/>
        <a:cs typeface="+mn-cs"/>
      </a:defRPr>
    </a:lvl7pPr>
    <a:lvl8pPr marL="2823713" algn="l" defTabSz="806775" rtl="0" eaLnBrk="1" latinLnBrk="0" hangingPunct="1">
      <a:defRPr sz="1588" kern="1200">
        <a:solidFill>
          <a:schemeClr val="tx1"/>
        </a:solidFill>
        <a:latin typeface="+mn-lt"/>
        <a:ea typeface="+mn-ea"/>
        <a:cs typeface="+mn-cs"/>
      </a:defRPr>
    </a:lvl8pPr>
    <a:lvl9pPr marL="3227100" algn="l" defTabSz="806775" rtl="0" eaLnBrk="1" latinLnBrk="0" hangingPunct="1">
      <a:defRPr sz="158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12736F-CC2F-48F3-BF15-5134F14816C5}">
          <p14:sldIdLst>
            <p14:sldId id="258"/>
            <p14:sldId id="2147475434"/>
            <p14:sldId id="7021"/>
            <p14:sldId id="2147475002"/>
            <p14:sldId id="2147482127"/>
            <p14:sldId id="2147482134"/>
            <p14:sldId id="2147482136"/>
            <p14:sldId id="2147482135"/>
            <p14:sldId id="2147482124"/>
            <p14:sldId id="2147473356"/>
            <p14:sldId id="2147475206"/>
            <p14:sldId id="2147475207"/>
          </p14:sldIdLst>
        </p14:section>
      </p14:sectionLst>
    </p:ext>
    <p:ext uri="{EFAFB233-063F-42B5-8137-9DF3F51BA10A}">
      <p15:sldGuideLst xmlns:p15="http://schemas.microsoft.com/office/powerpoint/2012/main">
        <p15:guide id="1" orient="horz" pos="1001" userDrawn="1">
          <p15:clr>
            <a:srgbClr val="A4A3A4"/>
          </p15:clr>
        </p15:guide>
        <p15:guide id="2" orient="horz" pos="1169" userDrawn="1">
          <p15:clr>
            <a:srgbClr val="A4A3A4"/>
          </p15:clr>
        </p15:guide>
        <p15:guide id="3" orient="horz" pos="2263" userDrawn="1">
          <p15:clr>
            <a:srgbClr val="A4A3A4"/>
          </p15:clr>
        </p15:guide>
        <p15:guide id="4" orient="horz" pos="2568" userDrawn="1">
          <p15:clr>
            <a:srgbClr val="A4A3A4"/>
          </p15:clr>
        </p15:guide>
        <p15:guide id="5" orient="horz" pos="3660" userDrawn="1">
          <p15:clr>
            <a:srgbClr val="A4A3A4"/>
          </p15:clr>
        </p15:guide>
        <p15:guide id="6" orient="horz" pos="3784" userDrawn="1">
          <p15:clr>
            <a:srgbClr val="A4A3A4"/>
          </p15:clr>
        </p15:guide>
        <p15:guide id="7" pos="272" userDrawn="1">
          <p15:clr>
            <a:srgbClr val="A4A3A4"/>
          </p15:clr>
        </p15:guide>
        <p15:guide id="8" pos="2725" userDrawn="1">
          <p15:clr>
            <a:srgbClr val="A4A3A4"/>
          </p15:clr>
        </p15:guide>
        <p15:guide id="9" pos="3037" userDrawn="1">
          <p15:clr>
            <a:srgbClr val="A4A3A4"/>
          </p15:clr>
        </p15:guide>
        <p15:guide id="10" pos="54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F8"/>
    <a:srgbClr val="00458A"/>
    <a:srgbClr val="FFBE37"/>
    <a:srgbClr val="009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F6702A1-A54F-4802-A9EC-B28C02EDC1F7}" styleName="Roadmap">
    <a:wholeTbl>
      <a:tcTxStyle b="off" i="off">
        <a:fontRef idx="minor">
          <a:prstClr val="black"/>
        </a:fontRef>
        <a:schemeClr val="tx2"/>
      </a:tcTxStyle>
      <a:tcStyle>
        <a:tcBdr>
          <a:left>
            <a:ln w="0" cmpd="sng">
              <a:solidFill>
                <a:srgbClr val="E9E7E5"/>
              </a:solidFill>
            </a:ln>
          </a:left>
          <a:right>
            <a:ln w="0" cmpd="sng">
              <a:solidFill>
                <a:srgbClr val="E9E7E5"/>
              </a:solidFill>
            </a:ln>
          </a:right>
          <a:top>
            <a:ln w="0" cmpd="sng">
              <a:solidFill>
                <a:srgbClr val="E9E7E5"/>
              </a:solidFill>
            </a:ln>
          </a:top>
          <a:bottom>
            <a:ln w="0" cmpd="sng">
              <a:solidFill>
                <a:srgbClr val="E9E7E5"/>
              </a:solidFill>
            </a:ln>
          </a:bottom>
          <a:insideH>
            <a:ln>
              <a:noFill/>
            </a:ln>
          </a:insideH>
          <a:insideV>
            <a:ln w="57150" cmpd="sng">
              <a:solidFill>
                <a:srgbClr val="FFFFFF"/>
              </a:solidFill>
            </a:ln>
          </a:insideV>
        </a:tcBdr>
        <a:fill>
          <a:solidFill>
            <a:srgbClr val="E9E7E5"/>
          </a:solidFill>
        </a:fill>
      </a:tcStyle>
    </a:wholeTbl>
    <a:firstCol>
      <a:tcTxStyle>
        <a:fontRef idx="minor">
          <a:prstClr val="black"/>
        </a:fontRef>
        <a:schemeClr val="bg1"/>
      </a:tcTxStyle>
      <a:tcStyle>
        <a:tcBdr/>
        <a:fill>
          <a:solidFill>
            <a:schemeClr val="accent1"/>
          </a:solidFill>
        </a:fill>
      </a:tcStyle>
    </a:firstCol>
    <a:firstRow>
      <a:tcTxStyle>
        <a:fontRef idx="minor">
          <a:prstClr val="black"/>
        </a:fontRef>
        <a:schemeClr val="bg1"/>
      </a:tcTxStyle>
      <a:tcStyle>
        <a:tcBdr>
          <a:insideH>
            <a:ln w="57150" cmpd="sng">
              <a:solidFill>
                <a:srgbClr val="FFFFFF"/>
              </a:solidFill>
            </a:ln>
          </a:insideH>
          <a:insideV>
            <a:ln w="57150" cmpd="sng">
              <a:solidFill>
                <a:srgbClr val="FFFFFF"/>
              </a:solidFill>
            </a:ln>
          </a:insideV>
        </a:tcBdr>
        <a:fill>
          <a:solidFill>
            <a:schemeClr val="accent1"/>
          </a:solidFill>
        </a:fill>
      </a:tcStyle>
    </a:firstRow>
  </a:tblStyle>
  <a:tblStyle styleId="{C679532D-8790-4F43-B145-F427FA289644}" styleName="Timetable">
    <a:wholeTbl>
      <a:tcTxStyle b="off" i="off">
        <a:fontRef idx="minor">
          <a:prstClr val="black"/>
        </a:fontRef>
        <a:schemeClr val="tx2"/>
      </a:tcTxStyle>
      <a:tcStyle>
        <a:tcBdr>
          <a:left>
            <a:ln>
              <a:noFill/>
            </a:ln>
          </a:left>
          <a:right>
            <a:ln>
              <a:noFill/>
            </a:ln>
          </a:right>
          <a:top>
            <a:ln>
              <a:noFill/>
            </a:ln>
          </a:top>
          <a:bottom>
            <a:ln>
              <a:noFill/>
            </a:ln>
          </a:bottom>
          <a:insideH>
            <a:ln w="6355" cmpd="sng">
              <a:solidFill>
                <a:srgbClr val="FFFFFF"/>
              </a:solidFill>
            </a:ln>
          </a:insideH>
          <a:insideV>
            <a:ln w="6355" cmpd="sng">
              <a:solidFill>
                <a:srgbClr val="FFFFFF"/>
              </a:solidFill>
            </a:ln>
          </a:insideV>
        </a:tcBdr>
        <a:fill>
          <a:noFill/>
        </a:fill>
      </a:tcStyle>
    </a:wholeTbl>
    <a:band1V>
      <a:tcStyle>
        <a:tcBdr/>
        <a:fill>
          <a:noFill/>
        </a:fill>
      </a:tcStyle>
    </a:band1V>
    <a:band2V>
      <a:tcStyle>
        <a:tcBdr/>
        <a:fill>
          <a:solidFill>
            <a:srgbClr val="D9D5CD"/>
          </a:solidFill>
        </a:fill>
      </a:tcStyle>
    </a:band2V>
    <a:firstCol>
      <a:tcTxStyle>
        <a:fontRef idx="minor">
          <a:prstClr val="black"/>
        </a:fontRef>
        <a:schemeClr val="bg1"/>
      </a:tcTxStyle>
      <a:tcStyle>
        <a:tcBdr/>
        <a:fill>
          <a:solidFill>
            <a:schemeClr val="bg2"/>
          </a:solidFill>
        </a:fill>
      </a:tcStyle>
    </a:firstCol>
    <a:firstRow>
      <a:tcTxStyle>
        <a:fontRef idx="minor">
          <a:prstClr val="black"/>
        </a:fontRef>
        <a:schemeClr val="bg1"/>
      </a:tcTxStyle>
      <a:tcStyle>
        <a:tcBdr/>
        <a:fill>
          <a:solidFill>
            <a:schemeClr val="bg2"/>
          </a:solidFill>
        </a:fill>
      </a:tcStyle>
    </a:firstRow>
  </a:tblStyle>
  <a:tblStyle styleId="{640930CC-2DD5-4645-9BF9-1F0F6B9BBA25}" styleName="Standard">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fontRef idx="minor">
          <a:prstClr val="black"/>
        </a:fontRef>
        <a:schemeClr val="tx2"/>
      </a:tcTxStyle>
      <a:tcStyle>
        <a:tcBdr>
          <a:bottom>
            <a:ln w="6355" cmpd="sng">
              <a:solidFill>
                <a:schemeClr val="tx2"/>
              </a:solidFill>
            </a:ln>
          </a:bottom>
        </a:tcBdr>
        <a:fill>
          <a:noFill/>
        </a:fill>
      </a:tcStyle>
    </a:lastRow>
    <a:firstRow>
      <a:tcTxStyle b="on">
        <a:fontRef idx="minor">
          <a:prstClr val="black"/>
        </a:fontRef>
        <a:schemeClr val="tx2"/>
      </a:tcTxStyle>
      <a:tcStyle>
        <a:tcBdr>
          <a:bottom>
            <a:ln w="6355" cmpd="sng">
              <a:solidFill>
                <a:schemeClr val="tx2"/>
              </a:solidFill>
            </a:ln>
          </a:bottom>
        </a:tcBdr>
        <a:fill>
          <a:noFill/>
        </a:fill>
      </a:tcStyle>
    </a:firstRow>
  </a:tblStyle>
  <a:tblStyle styleId="{0582B0D9-9874-4C26-850A-993D2AA39D9F}" styleName="Blank">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firstRow>
      <a:tcTxStyle b="on">
        <a:fontRef idx="minor">
          <a:prstClr val="black"/>
        </a:fontRef>
        <a:schemeClr val="tx2"/>
      </a:tcTxStyle>
      <a:tcStyle>
        <a:tcBdr>
          <a:bottom>
            <a:ln w="6355" cmpd="sng">
              <a:solidFill>
                <a:schemeClr val="tx2"/>
              </a:solidFill>
            </a:ln>
          </a:bottom>
        </a:tcBdr>
        <a:fill>
          <a:noFill/>
        </a:fill>
      </a:tcStyle>
    </a:firstRow>
  </a:tblStyle>
  <a:tblStyle styleId="{F3359BF5-DAE9-4BDB-B8C4-06CAF9B8A900}" styleName="Agenda">
    <a:wholeTbl>
      <a:tcTxStyle b="off" i="off">
        <a:fontRef idx="minor">
          <a:prstClr val="black"/>
        </a:fontRef>
        <a:schemeClr val="bg2"/>
      </a:tcTxStyle>
      <a:tcStyle>
        <a:tcBdr>
          <a:left>
            <a:ln>
              <a:noFill/>
            </a:ln>
          </a:left>
          <a:right>
            <a:ln>
              <a:noFill/>
            </a:ln>
          </a:right>
          <a:top>
            <a:ln>
              <a:noFill/>
            </a:ln>
          </a:top>
          <a:bottom>
            <a:ln>
              <a:noFill/>
            </a:ln>
          </a:bottom>
          <a:insideH>
            <a:ln w="6350" cmpd="sng">
              <a:solidFill>
                <a:srgbClr val="AFB1B3"/>
              </a:solidFill>
              <a:prstDash val="solid"/>
            </a:ln>
          </a:insideH>
          <a:insideV>
            <a:ln>
              <a:noFill/>
            </a:ln>
          </a:insideV>
        </a:tcBdr>
        <a:fill>
          <a:noFill/>
        </a:fill>
      </a:tcStyle>
    </a:wholeTbl>
    <a:lastRow>
      <a:tcTxStyle>
        <a:fontRef idx="minor">
          <a:prstClr val="black"/>
        </a:fontRef>
        <a:schemeClr val="bg2"/>
      </a:tcTxStyle>
      <a:tcStyle>
        <a:tcBdr>
          <a:bottom>
            <a:ln w="6350" cmpd="sng">
              <a:solidFill>
                <a:srgbClr val="AFB1B3"/>
              </a:solidFill>
              <a:prstDash val="solid"/>
            </a:ln>
          </a:bottom>
        </a:tcBdr>
        <a:fill>
          <a:noFill/>
        </a:fill>
      </a:tcStyle>
    </a:lastRow>
    <a:firstRow>
      <a:tcTxStyle>
        <a:fontRef idx="minor">
          <a:prstClr val="black"/>
        </a:fontRef>
        <a:schemeClr val="bg2"/>
      </a:tcTxStyle>
      <a:tcStyle>
        <a:tcBdr>
          <a:top>
            <a:ln w="6350" cmpd="sng">
              <a:solidFill>
                <a:srgbClr val="AFB1B3"/>
              </a:solidFill>
              <a:prstDash val="solid"/>
            </a:ln>
          </a:top>
        </a:tcBdr>
        <a:fill>
          <a:noFill/>
        </a:fill>
      </a:tcStyle>
    </a:firstRow>
  </a:tblStyle>
  <a:tblStyle styleId="{0CAB58E7-5CDE-43C6-A48B-3C2A836B0257}" styleName="League">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schemeClr val="tx2"/>
      </a:tcTxStyle>
      <a:tcStyle>
        <a:tcBdr>
          <a:bottom>
            <a:ln w="6355" cmpd="sng">
              <a:solidFill>
                <a:schemeClr val="tx2"/>
              </a:solidFill>
            </a:ln>
          </a:bottom>
        </a:tcBdr>
        <a:fill>
          <a:noFill/>
        </a:fill>
      </a:tcStyle>
    </a:lastRow>
    <a:firstRow>
      <a:tcTxStyle b="on">
        <a:schemeClr val="tx2"/>
      </a:tcTxStyle>
      <a:tcStyle>
        <a:tcBdr>
          <a:bottom>
            <a:ln w="6355" cmpd="sng">
              <a:solidFill>
                <a:schemeClr val="tx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48" autoAdjust="0"/>
    <p:restoredTop sz="95574" autoAdjust="0"/>
  </p:normalViewPr>
  <p:slideViewPr>
    <p:cSldViewPr snapToGrid="0" snapToObjects="1">
      <p:cViewPr varScale="1">
        <p:scale>
          <a:sx n="162" d="100"/>
          <a:sy n="162" d="100"/>
        </p:scale>
        <p:origin x="4494" y="144"/>
      </p:cViewPr>
      <p:guideLst>
        <p:guide orient="horz" pos="1001"/>
        <p:guide orient="horz" pos="1169"/>
        <p:guide orient="horz" pos="2263"/>
        <p:guide orient="horz" pos="2568"/>
        <p:guide orient="horz" pos="3660"/>
        <p:guide orient="horz" pos="3784"/>
        <p:guide pos="272"/>
        <p:guide pos="2725"/>
        <p:guide pos="3037"/>
        <p:guide pos="5489"/>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8" d="100"/>
          <a:sy n="118" d="100"/>
        </p:scale>
        <p:origin x="76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NAEAST.ad.jpmorganchase.com\amerawm$\AM\NAAMSHARE17\SDG\SmartRetirement\Client%20Presentations\2025%20Presentations\TD\Draw%20Down_Data%20Slide_PB_T%20rowe_median%20pe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073234322302678E-2"/>
          <c:y val="3.9464491985770185E-2"/>
          <c:w val="0.94292676567769729"/>
          <c:h val="0.78907260138800883"/>
        </c:manualLayout>
      </c:layout>
      <c:lineChart>
        <c:grouping val="standard"/>
        <c:varyColors val="0"/>
        <c:ser>
          <c:idx val="0"/>
          <c:order val="0"/>
          <c:tx>
            <c:strRef>
              <c:f>'Glide Path Allocations'!$F$10</c:f>
              <c:strCache>
                <c:ptCount val="1"/>
                <c:pt idx="0">
                  <c:v>SmartRetirement</c:v>
                </c:pt>
              </c:strCache>
            </c:strRef>
          </c:tx>
          <c:spPr>
            <a:ln w="28575" cap="rnd">
              <a:solidFill>
                <a:srgbClr val="0092F9"/>
              </a:solidFill>
              <a:round/>
            </a:ln>
            <a:effectLst/>
          </c:spPr>
          <c:marker>
            <c:symbol val="none"/>
          </c:marker>
          <c:cat>
            <c:numRef>
              <c:f>'Glide Path Allocations'!$G$9:$W$9</c:f>
              <c:numCache>
                <c:formatCode>General</c:formatCode>
                <c:ptCount val="17"/>
                <c:pt idx="0">
                  <c:v>50</c:v>
                </c:pt>
                <c:pt idx="1">
                  <c:v>45</c:v>
                </c:pt>
                <c:pt idx="2">
                  <c:v>40</c:v>
                </c:pt>
                <c:pt idx="3">
                  <c:v>35</c:v>
                </c:pt>
                <c:pt idx="4">
                  <c:v>30</c:v>
                </c:pt>
                <c:pt idx="5">
                  <c:v>25</c:v>
                </c:pt>
                <c:pt idx="6">
                  <c:v>20</c:v>
                </c:pt>
                <c:pt idx="7">
                  <c:v>15</c:v>
                </c:pt>
                <c:pt idx="8">
                  <c:v>10</c:v>
                </c:pt>
                <c:pt idx="9">
                  <c:v>5</c:v>
                </c:pt>
                <c:pt idx="10">
                  <c:v>0</c:v>
                </c:pt>
                <c:pt idx="11">
                  <c:v>-5</c:v>
                </c:pt>
                <c:pt idx="12">
                  <c:v>-10</c:v>
                </c:pt>
                <c:pt idx="13">
                  <c:v>-15</c:v>
                </c:pt>
                <c:pt idx="14">
                  <c:v>-20</c:v>
                </c:pt>
                <c:pt idx="15">
                  <c:v>-25</c:v>
                </c:pt>
                <c:pt idx="16">
                  <c:v>-30</c:v>
                </c:pt>
              </c:numCache>
            </c:numRef>
          </c:cat>
          <c:val>
            <c:numRef>
              <c:f>'Glide Path Allocations'!$G$10:$W$10</c:f>
              <c:numCache>
                <c:formatCode>0%</c:formatCode>
                <c:ptCount val="17"/>
                <c:pt idx="0">
                  <c:v>0.90150000000000008</c:v>
                </c:pt>
                <c:pt idx="1">
                  <c:v>0.90150000000000008</c:v>
                </c:pt>
                <c:pt idx="2">
                  <c:v>0.90150000000000008</c:v>
                </c:pt>
                <c:pt idx="3">
                  <c:v>0.90150000000000008</c:v>
                </c:pt>
                <c:pt idx="4">
                  <c:v>0.90150000000000008</c:v>
                </c:pt>
                <c:pt idx="5">
                  <c:v>0.90150000000000008</c:v>
                </c:pt>
                <c:pt idx="6">
                  <c:v>0.83299999999999996</c:v>
                </c:pt>
                <c:pt idx="7">
                  <c:v>0.75450000000000006</c:v>
                </c:pt>
                <c:pt idx="8">
                  <c:v>0.64700000000000002</c:v>
                </c:pt>
                <c:pt idx="9">
                  <c:v>0.51950000000000007</c:v>
                </c:pt>
                <c:pt idx="10">
                  <c:v>0.39200000000000002</c:v>
                </c:pt>
                <c:pt idx="11">
                  <c:v>0.39200000000000002</c:v>
                </c:pt>
                <c:pt idx="12">
                  <c:v>0.39200000000000002</c:v>
                </c:pt>
                <c:pt idx="13">
                  <c:v>0.39200000000000002</c:v>
                </c:pt>
                <c:pt idx="14">
                  <c:v>0.39200000000000002</c:v>
                </c:pt>
                <c:pt idx="15">
                  <c:v>0.39200000000000002</c:v>
                </c:pt>
                <c:pt idx="16">
                  <c:v>0.39200000000000002</c:v>
                </c:pt>
              </c:numCache>
            </c:numRef>
          </c:val>
          <c:smooth val="0"/>
          <c:extLst>
            <c:ext xmlns:c16="http://schemas.microsoft.com/office/drawing/2014/chart" uri="{C3380CC4-5D6E-409C-BE32-E72D297353CC}">
              <c16:uniqueId val="{00000000-1446-485A-B88F-59BF29E33D7B}"/>
            </c:ext>
          </c:extLst>
        </c:ser>
        <c:ser>
          <c:idx val="1"/>
          <c:order val="1"/>
          <c:tx>
            <c:strRef>
              <c:f>'Glide Path Allocations'!$F$11</c:f>
              <c:strCache>
                <c:ptCount val="1"/>
                <c:pt idx="0">
                  <c:v>Competitor A</c:v>
                </c:pt>
              </c:strCache>
            </c:strRef>
          </c:tx>
          <c:spPr>
            <a:ln w="28575" cap="rnd">
              <a:solidFill>
                <a:srgbClr val="FFBE37"/>
              </a:solidFill>
              <a:round/>
            </a:ln>
            <a:effectLst/>
          </c:spPr>
          <c:marker>
            <c:symbol val="none"/>
          </c:marker>
          <c:cat>
            <c:numRef>
              <c:f>'Glide Path Allocations'!$G$9:$W$9</c:f>
              <c:numCache>
                <c:formatCode>General</c:formatCode>
                <c:ptCount val="17"/>
                <c:pt idx="0">
                  <c:v>50</c:v>
                </c:pt>
                <c:pt idx="1">
                  <c:v>45</c:v>
                </c:pt>
                <c:pt idx="2">
                  <c:v>40</c:v>
                </c:pt>
                <c:pt idx="3">
                  <c:v>35</c:v>
                </c:pt>
                <c:pt idx="4">
                  <c:v>30</c:v>
                </c:pt>
                <c:pt idx="5">
                  <c:v>25</c:v>
                </c:pt>
                <c:pt idx="6">
                  <c:v>20</c:v>
                </c:pt>
                <c:pt idx="7">
                  <c:v>15</c:v>
                </c:pt>
                <c:pt idx="8">
                  <c:v>10</c:v>
                </c:pt>
                <c:pt idx="9">
                  <c:v>5</c:v>
                </c:pt>
                <c:pt idx="10">
                  <c:v>0</c:v>
                </c:pt>
                <c:pt idx="11">
                  <c:v>-5</c:v>
                </c:pt>
                <c:pt idx="12">
                  <c:v>-10</c:v>
                </c:pt>
                <c:pt idx="13">
                  <c:v>-15</c:v>
                </c:pt>
                <c:pt idx="14">
                  <c:v>-20</c:v>
                </c:pt>
                <c:pt idx="15">
                  <c:v>-25</c:v>
                </c:pt>
                <c:pt idx="16">
                  <c:v>-30</c:v>
                </c:pt>
              </c:numCache>
            </c:numRef>
          </c:cat>
          <c:val>
            <c:numRef>
              <c:f>'Glide Path Allocations'!$G$11:$W$11</c:f>
              <c:numCache>
                <c:formatCode>0%</c:formatCode>
                <c:ptCount val="17"/>
                <c:pt idx="0">
                  <c:v>0.90370000000000006</c:v>
                </c:pt>
                <c:pt idx="1">
                  <c:v>0.90370000000000006</c:v>
                </c:pt>
                <c:pt idx="2">
                  <c:v>0.90370000000000006</c:v>
                </c:pt>
                <c:pt idx="3">
                  <c:v>0.90370000000000006</c:v>
                </c:pt>
                <c:pt idx="4">
                  <c:v>0.90370000000000006</c:v>
                </c:pt>
                <c:pt idx="5">
                  <c:v>0.8909999999999999</c:v>
                </c:pt>
                <c:pt idx="6">
                  <c:v>0.87870000000000004</c:v>
                </c:pt>
                <c:pt idx="7">
                  <c:v>0.82689999999999997</c:v>
                </c:pt>
                <c:pt idx="8">
                  <c:v>0.67260000000000009</c:v>
                </c:pt>
                <c:pt idx="9">
                  <c:v>0.57409999999999994</c:v>
                </c:pt>
                <c:pt idx="10">
                  <c:v>0.46270000000000006</c:v>
                </c:pt>
                <c:pt idx="11">
                  <c:v>0.44359999999999999</c:v>
                </c:pt>
                <c:pt idx="12">
                  <c:v>0.39640000000000003</c:v>
                </c:pt>
                <c:pt idx="13">
                  <c:v>0.38020000000000004</c:v>
                </c:pt>
                <c:pt idx="14">
                  <c:v>0.33520000000000005</c:v>
                </c:pt>
                <c:pt idx="15">
                  <c:v>0.28210000000000002</c:v>
                </c:pt>
                <c:pt idx="16">
                  <c:v>0.2802</c:v>
                </c:pt>
              </c:numCache>
            </c:numRef>
          </c:val>
          <c:smooth val="0"/>
          <c:extLst>
            <c:ext xmlns:c16="http://schemas.microsoft.com/office/drawing/2014/chart" uri="{C3380CC4-5D6E-409C-BE32-E72D297353CC}">
              <c16:uniqueId val="{00000001-1446-485A-B88F-59BF29E33D7B}"/>
            </c:ext>
          </c:extLst>
        </c:ser>
        <c:ser>
          <c:idx val="2"/>
          <c:order val="2"/>
          <c:tx>
            <c:strRef>
              <c:f>'Glide Path Allocations'!$F$12</c:f>
              <c:strCache>
                <c:ptCount val="1"/>
                <c:pt idx="0">
                  <c:v>Competitor B</c:v>
                </c:pt>
              </c:strCache>
            </c:strRef>
          </c:tx>
          <c:spPr>
            <a:ln w="28575" cap="rnd">
              <a:solidFill>
                <a:srgbClr val="00A16D"/>
              </a:solidFill>
              <a:round/>
            </a:ln>
            <a:effectLst/>
          </c:spPr>
          <c:marker>
            <c:symbol val="none"/>
          </c:marker>
          <c:cat>
            <c:numRef>
              <c:f>'Glide Path Allocations'!$G$9:$W$9</c:f>
              <c:numCache>
                <c:formatCode>General</c:formatCode>
                <c:ptCount val="17"/>
                <c:pt idx="0">
                  <c:v>50</c:v>
                </c:pt>
                <c:pt idx="1">
                  <c:v>45</c:v>
                </c:pt>
                <c:pt idx="2">
                  <c:v>40</c:v>
                </c:pt>
                <c:pt idx="3">
                  <c:v>35</c:v>
                </c:pt>
                <c:pt idx="4">
                  <c:v>30</c:v>
                </c:pt>
                <c:pt idx="5">
                  <c:v>25</c:v>
                </c:pt>
                <c:pt idx="6">
                  <c:v>20</c:v>
                </c:pt>
                <c:pt idx="7">
                  <c:v>15</c:v>
                </c:pt>
                <c:pt idx="8">
                  <c:v>10</c:v>
                </c:pt>
                <c:pt idx="9">
                  <c:v>5</c:v>
                </c:pt>
                <c:pt idx="10">
                  <c:v>0</c:v>
                </c:pt>
                <c:pt idx="11">
                  <c:v>-5</c:v>
                </c:pt>
                <c:pt idx="12">
                  <c:v>-10</c:v>
                </c:pt>
                <c:pt idx="13">
                  <c:v>-15</c:v>
                </c:pt>
                <c:pt idx="14">
                  <c:v>-20</c:v>
                </c:pt>
                <c:pt idx="15">
                  <c:v>-25</c:v>
                </c:pt>
                <c:pt idx="16">
                  <c:v>-30</c:v>
                </c:pt>
              </c:numCache>
            </c:numRef>
          </c:cat>
          <c:val>
            <c:numRef>
              <c:f>'Glide Path Allocations'!$G$12:$W$12</c:f>
              <c:numCache>
                <c:formatCode>0%</c:formatCode>
                <c:ptCount val="17"/>
                <c:pt idx="0">
                  <c:v>0.98</c:v>
                </c:pt>
                <c:pt idx="1">
                  <c:v>0.98</c:v>
                </c:pt>
                <c:pt idx="2">
                  <c:v>0.98</c:v>
                </c:pt>
                <c:pt idx="3">
                  <c:v>0.98</c:v>
                </c:pt>
                <c:pt idx="4">
                  <c:v>0.98</c:v>
                </c:pt>
                <c:pt idx="5">
                  <c:v>0.97</c:v>
                </c:pt>
                <c:pt idx="6">
                  <c:v>0.95</c:v>
                </c:pt>
                <c:pt idx="7">
                  <c:v>0.87</c:v>
                </c:pt>
                <c:pt idx="8">
                  <c:v>0.76989999999999992</c:v>
                </c:pt>
                <c:pt idx="9">
                  <c:v>0.65</c:v>
                </c:pt>
                <c:pt idx="10">
                  <c:v>0.54990000000000006</c:v>
                </c:pt>
                <c:pt idx="11">
                  <c:v>0.51</c:v>
                </c:pt>
                <c:pt idx="12">
                  <c:v>0.48</c:v>
                </c:pt>
                <c:pt idx="13">
                  <c:v>0.45</c:v>
                </c:pt>
                <c:pt idx="14">
                  <c:v>0.41009999999999996</c:v>
                </c:pt>
                <c:pt idx="15">
                  <c:v>0.36</c:v>
                </c:pt>
                <c:pt idx="16">
                  <c:v>0.3</c:v>
                </c:pt>
              </c:numCache>
            </c:numRef>
          </c:val>
          <c:smooth val="0"/>
          <c:extLst>
            <c:ext xmlns:c16="http://schemas.microsoft.com/office/drawing/2014/chart" uri="{C3380CC4-5D6E-409C-BE32-E72D297353CC}">
              <c16:uniqueId val="{00000002-1446-485A-B88F-59BF29E33D7B}"/>
            </c:ext>
          </c:extLst>
        </c:ser>
        <c:dLbls>
          <c:showLegendKey val="0"/>
          <c:showVal val="0"/>
          <c:showCatName val="0"/>
          <c:showSerName val="0"/>
          <c:showPercent val="0"/>
          <c:showBubbleSize val="0"/>
        </c:dLbls>
        <c:smooth val="0"/>
        <c:axId val="805823336"/>
        <c:axId val="805818296"/>
      </c:lineChart>
      <c:catAx>
        <c:axId val="80582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JPM AM Pro Book" panose="020B0403040102020003" pitchFamily="34" charset="77"/>
                <a:ea typeface="+mn-ea"/>
                <a:cs typeface="+mn-cs"/>
              </a:defRPr>
            </a:pPr>
            <a:endParaRPr lang="en-US"/>
          </a:p>
        </c:txPr>
        <c:crossAx val="805818296"/>
        <c:crosses val="autoZero"/>
        <c:auto val="1"/>
        <c:lblAlgn val="ctr"/>
        <c:lblOffset val="100"/>
        <c:noMultiLvlLbl val="0"/>
      </c:catAx>
      <c:valAx>
        <c:axId val="805818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JPM AM Pro Book" panose="020B0403040102020003" pitchFamily="34" charset="77"/>
                <a:ea typeface="+mn-ea"/>
                <a:cs typeface="+mn-cs"/>
              </a:defRPr>
            </a:pPr>
            <a:endParaRPr lang="en-US"/>
          </a:p>
        </c:txPr>
        <c:crossAx val="805823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JPM AM Pro Book" panose="020B0403040102020003" pitchFamily="34" charset="77"/>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9485327884789"/>
          <c:y val="0.12953560743140483"/>
          <c:w val="0.85107077240692508"/>
          <c:h val="0.55786838102997161"/>
        </c:manualLayout>
      </c:layout>
      <c:lineChart>
        <c:grouping val="standard"/>
        <c:varyColors val="0"/>
        <c:ser>
          <c:idx val="0"/>
          <c:order val="0"/>
          <c:tx>
            <c:strRef>
              <c:f>Summary!$C$2</c:f>
              <c:strCache>
                <c:ptCount val="1"/>
                <c:pt idx="0">
                  <c:v>JPMorgan SmartRetirement® Blend</c:v>
                </c:pt>
              </c:strCache>
            </c:strRef>
          </c:tx>
          <c:spPr>
            <a:ln w="25400" cap="rnd">
              <a:noFill/>
              <a:round/>
            </a:ln>
            <a:effectLst/>
          </c:spPr>
          <c:marker>
            <c:symbol val="triangle"/>
            <c:size val="10"/>
            <c:spPr>
              <a:solidFill>
                <a:schemeClr val="accent1"/>
              </a:solidFill>
              <a:ln w="9525">
                <a:solidFill>
                  <a:sysClr val="windowText" lastClr="000000"/>
                </a:solidFill>
              </a:ln>
              <a:effectLst/>
            </c:spPr>
          </c:marker>
          <c:cat>
            <c:strRef>
              <c:f>Summary!$B$3:$B$16</c:f>
              <c:strCache>
                <c:ptCount val="14"/>
                <c:pt idx="0">
                  <c:v>11/4-    1/15/16</c:v>
                </c:pt>
                <c:pt idx="1">
                  <c:v>1/27-    2/8/18</c:v>
                </c:pt>
                <c:pt idx="2">
                  <c:v>9/21-    12/14/18</c:v>
                </c:pt>
                <c:pt idx="3">
                  <c:v>2/20-    2/27/20</c:v>
                </c:pt>
                <c:pt idx="4">
                  <c:v>3/5-    3/9/20</c:v>
                </c:pt>
                <c:pt idx="5">
                  <c:v>3/11-    3/12/20</c:v>
                </c:pt>
                <c:pt idx="6">
                  <c:v>3/14-    3/16/20</c:v>
                </c:pt>
                <c:pt idx="7">
                  <c:v>3/18-    3/23/20</c:v>
                </c:pt>
                <c:pt idx="8">
                  <c:v>1/4-    2/22/22</c:v>
                </c:pt>
                <c:pt idx="9">
                  <c:v>3/30-    4/29/22</c:v>
                </c:pt>
                <c:pt idx="10">
                  <c:v>5/5-    6/13/22</c:v>
                </c:pt>
                <c:pt idx="11">
                  <c:v>8/17-    9/20/22</c:v>
                </c:pt>
                <c:pt idx="12">
                  <c:v>2/20-    3/13/25</c:v>
                </c:pt>
                <c:pt idx="13">
                  <c:v>3/26-    4/4/25</c:v>
                </c:pt>
              </c:strCache>
            </c:strRef>
          </c:cat>
          <c:val>
            <c:numRef>
              <c:f>Summary!$C$21:$C$34</c:f>
              <c:numCache>
                <c:formatCode>0.00</c:formatCode>
                <c:ptCount val="13"/>
                <c:pt idx="0">
                  <c:v>25</c:v>
                </c:pt>
                <c:pt idx="1">
                  <c:v>44</c:v>
                </c:pt>
                <c:pt idx="2">
                  <c:v>25</c:v>
                </c:pt>
                <c:pt idx="3">
                  <c:v>5</c:v>
                </c:pt>
                <c:pt idx="4">
                  <c:v>12</c:v>
                </c:pt>
                <c:pt idx="5">
                  <c:v>12</c:v>
                </c:pt>
                <c:pt idx="6">
                  <c:v>12</c:v>
                </c:pt>
                <c:pt idx="7">
                  <c:v>59</c:v>
                </c:pt>
                <c:pt idx="8">
                  <c:v>60</c:v>
                </c:pt>
                <c:pt idx="9">
                  <c:v>38</c:v>
                </c:pt>
                <c:pt idx="10">
                  <c:v>35</c:v>
                </c:pt>
                <c:pt idx="11">
                  <c:v>28</c:v>
                </c:pt>
                <c:pt idx="12">
                  <c:v>27</c:v>
                </c:pt>
              </c:numCache>
            </c:numRef>
          </c:val>
          <c:smooth val="0"/>
          <c:extLst>
            <c:ext xmlns:c16="http://schemas.microsoft.com/office/drawing/2014/chart" uri="{C3380CC4-5D6E-409C-BE32-E72D297353CC}">
              <c16:uniqueId val="{00000000-E3B0-4E5E-8900-2E4105182BAD}"/>
            </c:ext>
          </c:extLst>
        </c:ser>
        <c:dLbls>
          <c:showLegendKey val="0"/>
          <c:showVal val="0"/>
          <c:showCatName val="0"/>
          <c:showSerName val="0"/>
          <c:showPercent val="0"/>
          <c:showBubbleSize val="0"/>
        </c:dLbls>
        <c:marker val="1"/>
        <c:smooth val="0"/>
        <c:axId val="466230888"/>
        <c:axId val="466236288"/>
        <c:extLst>
          <c:ext xmlns:c15="http://schemas.microsoft.com/office/drawing/2012/chart" uri="{02D57815-91ED-43cb-92C2-25804820EDAC}">
            <c15:filteredLineSeries>
              <c15:ser>
                <c:idx val="2"/>
                <c:order val="1"/>
                <c:tx>
                  <c:strRef>
                    <c:extLst>
                      <c:ext uri="{02D57815-91ED-43cb-92C2-25804820EDAC}">
                        <c15:formulaRef>
                          <c15:sqref>Summary!$D$1</c15:sqref>
                        </c15:formulaRef>
                      </c:ext>
                    </c:extLst>
                    <c:strCache>
                      <c:ptCount val="1"/>
                      <c:pt idx="0">
                        <c:v>Peer Group Median</c:v>
                      </c:pt>
                    </c:strCache>
                  </c:strRef>
                </c:tx>
                <c:spPr>
                  <a:ln w="25400" cap="rnd">
                    <a:noFill/>
                    <a:round/>
                  </a:ln>
                  <a:effectLst/>
                </c:spPr>
                <c:marker>
                  <c:symbol val="square"/>
                  <c:size val="8"/>
                  <c:spPr>
                    <a:solidFill>
                      <a:srgbClr val="7030A0"/>
                    </a:solidFill>
                    <a:ln w="9525">
                      <a:solidFill>
                        <a:sysClr val="windowText" lastClr="000000"/>
                      </a:solidFill>
                    </a:ln>
                    <a:effectLst/>
                  </c:spPr>
                </c:marker>
                <c:cat>
                  <c:strRef>
                    <c:extLst>
                      <c:ext uri="{02D57815-91ED-43cb-92C2-25804820EDAC}">
                        <c15:formulaRef>
                          <c15:sqref>Summary!$B$3:$B$16</c15:sqref>
                        </c15:formulaRef>
                      </c:ext>
                    </c:extLst>
                    <c:strCache>
                      <c:ptCount val="14"/>
                      <c:pt idx="0">
                        <c:v>11/4-    1/15/16</c:v>
                      </c:pt>
                      <c:pt idx="1">
                        <c:v>1/27-    2/8/18</c:v>
                      </c:pt>
                      <c:pt idx="2">
                        <c:v>9/21-    12/14/18</c:v>
                      </c:pt>
                      <c:pt idx="3">
                        <c:v>2/20-    2/27/20</c:v>
                      </c:pt>
                      <c:pt idx="4">
                        <c:v>3/5-    3/9/20</c:v>
                      </c:pt>
                      <c:pt idx="5">
                        <c:v>3/11-    3/12/20</c:v>
                      </c:pt>
                      <c:pt idx="6">
                        <c:v>3/14-    3/16/20</c:v>
                      </c:pt>
                      <c:pt idx="7">
                        <c:v>3/18-    3/23/20</c:v>
                      </c:pt>
                      <c:pt idx="8">
                        <c:v>1/4-    2/22/22</c:v>
                      </c:pt>
                      <c:pt idx="9">
                        <c:v>3/30-    4/29/22</c:v>
                      </c:pt>
                      <c:pt idx="10">
                        <c:v>5/5-    6/13/22</c:v>
                      </c:pt>
                      <c:pt idx="11">
                        <c:v>8/17-    9/20/22</c:v>
                      </c:pt>
                      <c:pt idx="12">
                        <c:v>2/20-    3/13/25</c:v>
                      </c:pt>
                      <c:pt idx="13">
                        <c:v>3/26-    4/4/25</c:v>
                      </c:pt>
                    </c:strCache>
                  </c:strRef>
                </c:cat>
                <c:val>
                  <c:numRef>
                    <c:extLst>
                      <c:ext uri="{02D57815-91ED-43cb-92C2-25804820EDAC}">
                        <c15:formulaRef>
                          <c15:sqref>Summary!$D$3:$D$16</c15:sqref>
                        </c15:formulaRef>
                      </c:ext>
                    </c:extLst>
                    <c:numCache>
                      <c:formatCode>0.0%</c:formatCode>
                      <c:ptCount val="14"/>
                      <c:pt idx="0">
                        <c:v>-7.247236E-2</c:v>
                      </c:pt>
                      <c:pt idx="1">
                        <c:v>-5.5865919999999993E-2</c:v>
                      </c:pt>
                      <c:pt idx="2">
                        <c:v>-5.8303890000000004E-2</c:v>
                      </c:pt>
                      <c:pt idx="3">
                        <c:v>-5.1050399999999996E-2</c:v>
                      </c:pt>
                      <c:pt idx="4">
                        <c:v>-5.8546430000000003E-2</c:v>
                      </c:pt>
                      <c:pt idx="5">
                        <c:v>-7.5415789999999996E-2</c:v>
                      </c:pt>
                      <c:pt idx="6">
                        <c:v>-5.1563819999999996E-2</c:v>
                      </c:pt>
                      <c:pt idx="7">
                        <c:v>-4.942933E-2</c:v>
                      </c:pt>
                      <c:pt idx="8">
                        <c:v>-5.8616370000000001E-2</c:v>
                      </c:pt>
                      <c:pt idx="9">
                        <c:v>-6.7607730000000005E-2</c:v>
                      </c:pt>
                      <c:pt idx="10">
                        <c:v>-7.3423779999999994E-2</c:v>
                      </c:pt>
                      <c:pt idx="11">
                        <c:v>-7.2137309999999996E-2</c:v>
                      </c:pt>
                      <c:pt idx="12">
                        <c:v>-2.9065199999999999E-2</c:v>
                      </c:pt>
                      <c:pt idx="13">
                        <c:v>-5.0306610000000002E-2</c:v>
                      </c:pt>
                    </c:numCache>
                  </c:numRef>
                </c:val>
                <c:smooth val="0"/>
                <c:extLst>
                  <c:ext xmlns:c16="http://schemas.microsoft.com/office/drawing/2014/chart" uri="{C3380CC4-5D6E-409C-BE32-E72D297353CC}">
                    <c16:uniqueId val="{00000001-E3B0-4E5E-8900-2E4105182BAD}"/>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Summary!$E$1</c15:sqref>
                        </c15:formulaRef>
                      </c:ext>
                    </c:extLst>
                    <c:strCache>
                      <c:ptCount val="1"/>
                      <c:pt idx="0">
                        <c:v>Largest Active Through Provider by AUM</c:v>
                      </c:pt>
                    </c:strCache>
                  </c:strRef>
                </c:tx>
                <c:spPr>
                  <a:ln w="25400" cap="rnd">
                    <a:noFill/>
                    <a:round/>
                  </a:ln>
                  <a:effectLst/>
                </c:spPr>
                <c:marker>
                  <c:symbol val="circle"/>
                  <c:size val="10"/>
                  <c:spPr>
                    <a:solidFill>
                      <a:schemeClr val="accent2"/>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Summary!$B$3:$B$16</c15:sqref>
                        </c15:formulaRef>
                      </c:ext>
                    </c:extLst>
                    <c:strCache>
                      <c:ptCount val="14"/>
                      <c:pt idx="0">
                        <c:v>11/4-    1/15/16</c:v>
                      </c:pt>
                      <c:pt idx="1">
                        <c:v>1/27-    2/8/18</c:v>
                      </c:pt>
                      <c:pt idx="2">
                        <c:v>9/21-    12/14/18</c:v>
                      </c:pt>
                      <c:pt idx="3">
                        <c:v>2/20-    2/27/20</c:v>
                      </c:pt>
                      <c:pt idx="4">
                        <c:v>3/5-    3/9/20</c:v>
                      </c:pt>
                      <c:pt idx="5">
                        <c:v>3/11-    3/12/20</c:v>
                      </c:pt>
                      <c:pt idx="6">
                        <c:v>3/14-    3/16/20</c:v>
                      </c:pt>
                      <c:pt idx="7">
                        <c:v>3/18-    3/23/20</c:v>
                      </c:pt>
                      <c:pt idx="8">
                        <c:v>1/4-    2/22/22</c:v>
                      </c:pt>
                      <c:pt idx="9">
                        <c:v>3/30-    4/29/22</c:v>
                      </c:pt>
                      <c:pt idx="10">
                        <c:v>5/5-    6/13/22</c:v>
                      </c:pt>
                      <c:pt idx="11">
                        <c:v>8/17-    9/20/22</c:v>
                      </c:pt>
                      <c:pt idx="12">
                        <c:v>2/20-    3/13/25</c:v>
                      </c:pt>
                      <c:pt idx="13">
                        <c:v>3/26-    4/4/25</c:v>
                      </c:pt>
                    </c:strCache>
                  </c:strRef>
                </c:cat>
                <c:val>
                  <c:numRef>
                    <c:extLst xmlns:c15="http://schemas.microsoft.com/office/drawing/2012/chart">
                      <c:ext xmlns:c15="http://schemas.microsoft.com/office/drawing/2012/chart" uri="{02D57815-91ED-43cb-92C2-25804820EDAC}">
                        <c15:formulaRef>
                          <c15:sqref>Summary!$E$21:$E$34</c15:sqref>
                        </c15:formulaRef>
                      </c:ext>
                    </c:extLst>
                    <c:numCache>
                      <c:formatCode>0.00</c:formatCode>
                      <c:ptCount val="13"/>
                      <c:pt idx="0">
                        <c:v>75</c:v>
                      </c:pt>
                      <c:pt idx="1">
                        <c:v>80</c:v>
                      </c:pt>
                      <c:pt idx="2">
                        <c:v>78</c:v>
                      </c:pt>
                      <c:pt idx="3">
                        <c:v>94</c:v>
                      </c:pt>
                      <c:pt idx="4">
                        <c:v>99</c:v>
                      </c:pt>
                      <c:pt idx="5">
                        <c:v>84</c:v>
                      </c:pt>
                      <c:pt idx="6">
                        <c:v>99</c:v>
                      </c:pt>
                      <c:pt idx="7">
                        <c:v>97</c:v>
                      </c:pt>
                      <c:pt idx="8">
                        <c:v>61</c:v>
                      </c:pt>
                      <c:pt idx="9">
                        <c:v>69</c:v>
                      </c:pt>
                      <c:pt idx="10">
                        <c:v>63</c:v>
                      </c:pt>
                      <c:pt idx="11">
                        <c:v>51</c:v>
                      </c:pt>
                      <c:pt idx="12">
                        <c:v>89</c:v>
                      </c:pt>
                    </c:numCache>
                  </c:numRef>
                </c:val>
                <c:smooth val="0"/>
                <c:extLst xmlns:c15="http://schemas.microsoft.com/office/drawing/2012/chart">
                  <c:ext xmlns:c16="http://schemas.microsoft.com/office/drawing/2014/chart" uri="{C3380CC4-5D6E-409C-BE32-E72D297353CC}">
                    <c16:uniqueId val="{00000002-E3B0-4E5E-8900-2E4105182BAD}"/>
                  </c:ext>
                </c:extLst>
              </c15:ser>
            </c15:filteredLineSeries>
          </c:ext>
        </c:extLst>
      </c:lineChart>
      <c:catAx>
        <c:axId val="466230888"/>
        <c:scaling>
          <c:orientation val="minMax"/>
        </c:scaling>
        <c:delete val="0"/>
        <c:axPos val="t"/>
        <c:numFmt formatCode="General" sourceLinked="1"/>
        <c:majorTickMark val="none"/>
        <c:minorTickMark val="none"/>
        <c:tickLblPos val="high"/>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466236288"/>
        <c:crossesAt val="100"/>
        <c:auto val="0"/>
        <c:lblAlgn val="ctr"/>
        <c:lblOffset val="175"/>
        <c:noMultiLvlLbl val="0"/>
      </c:catAx>
      <c:valAx>
        <c:axId val="466236288"/>
        <c:scaling>
          <c:orientation val="maxMin"/>
          <c:max val="100"/>
          <c:min val="0"/>
        </c:scaling>
        <c:delete val="0"/>
        <c:axPos val="l"/>
        <c:majorGridlines>
          <c:spPr>
            <a:ln w="127" cap="flat" cmpd="sng" algn="ctr">
              <a:solidFill>
                <a:schemeClr val="bg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b="0" i="0" u="none" strike="noStrike" kern="1200" baseline="0" dirty="0">
                    <a:solidFill>
                      <a:schemeClr val="tx1"/>
                    </a:solidFill>
                  </a:rPr>
                  <a:t>Morningstar Peer Ranking</a:t>
                </a:r>
              </a:p>
            </c:rich>
          </c:tx>
          <c:layout>
            <c:manualLayout>
              <c:xMode val="edge"/>
              <c:yMode val="edge"/>
              <c:x val="5.6305557415364964E-2"/>
              <c:y val="0.146913775732369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66230888"/>
        <c:crosses val="autoZero"/>
        <c:crossBetween val="between"/>
        <c:min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0.10725</cdr:x>
      <cdr:y>0.71764</cdr:y>
    </cdr:from>
    <cdr:to>
      <cdr:x>0.63295</cdr:x>
      <cdr:y>0.92815</cdr:y>
    </cdr:to>
    <cdr:sp macro="" textlink="">
      <cdr:nvSpPr>
        <cdr:cNvPr id="3" name="Rectangle 2">
          <a:extLst xmlns:a="http://schemas.openxmlformats.org/drawingml/2006/main">
            <a:ext uri="{FF2B5EF4-FFF2-40B4-BE49-F238E27FC236}">
              <a16:creationId xmlns:a16="http://schemas.microsoft.com/office/drawing/2014/main" id="{2B628CFB-DD9C-7E5F-40CB-EE4CDA47B1C1}"/>
            </a:ext>
          </a:extLst>
        </cdr:cNvPr>
        <cdr:cNvSpPr/>
      </cdr:nvSpPr>
      <cdr:spPr>
        <a:xfrm xmlns:a="http://schemas.openxmlformats.org/drawingml/2006/main">
          <a:off x="949907" y="2247974"/>
          <a:ext cx="4656057" cy="659396"/>
        </a:xfrm>
        <a:prstGeom xmlns:a="http://schemas.openxmlformats.org/drawingml/2006/main" prst="rect">
          <a:avLst/>
        </a:prstGeom>
        <a:noFill xmlns:a="http://schemas.openxmlformats.org/drawingml/2006/main"/>
        <a:ln xmlns:a="http://schemas.openxmlformats.org/drawingml/2006/main">
          <a:solidFill>
            <a:schemeClr val="accent1">
              <a:shade val="50000"/>
            </a:schemeClr>
          </a:solidFill>
          <a:prstDash val="lg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a:p xmlns:a="http://schemas.openxmlformats.org/drawingml/2006/main">
          <a:endParaRPr lang="en-US" dirty="0">
            <a:solidFill>
              <a:srgbClr val="FFFFFF"/>
            </a:solidFill>
          </a:endParaRPr>
        </a:p>
      </cdr:txBody>
    </cdr:sp>
  </cdr:relSizeAnchor>
  <cdr:relSizeAnchor xmlns:cdr="http://schemas.openxmlformats.org/drawingml/2006/chartDrawing">
    <cdr:from>
      <cdr:x>0.63694</cdr:x>
      <cdr:y>0.71764</cdr:y>
    </cdr:from>
    <cdr:to>
      <cdr:x>0.96886</cdr:x>
      <cdr:y>0.92892</cdr:y>
    </cdr:to>
    <cdr:sp macro="" textlink="">
      <cdr:nvSpPr>
        <cdr:cNvPr id="7" name="Rectangle 6">
          <a:extLst xmlns:a="http://schemas.openxmlformats.org/drawingml/2006/main">
            <a:ext uri="{FF2B5EF4-FFF2-40B4-BE49-F238E27FC236}">
              <a16:creationId xmlns:a16="http://schemas.microsoft.com/office/drawing/2014/main" id="{037153EE-93C6-4613-E4AC-4E3341E389C6}"/>
            </a:ext>
          </a:extLst>
        </cdr:cNvPr>
        <cdr:cNvSpPr/>
      </cdr:nvSpPr>
      <cdr:spPr>
        <a:xfrm xmlns:a="http://schemas.openxmlformats.org/drawingml/2006/main">
          <a:off x="5641361" y="2247974"/>
          <a:ext cx="2939776" cy="661808"/>
        </a:xfrm>
        <a:prstGeom xmlns:a="http://schemas.openxmlformats.org/drawingml/2006/main" prst="rect">
          <a:avLst/>
        </a:prstGeom>
        <a:noFill xmlns:a="http://schemas.openxmlformats.org/drawingml/2006/main"/>
        <a:ln xmlns:a="http://schemas.openxmlformats.org/drawingml/2006/main">
          <a:solidFill>
            <a:schemeClr val="accent6">
              <a:lumMod val="75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a:p xmlns:a="http://schemas.openxmlformats.org/drawingml/2006/main">
          <a:endParaRPr lang="en-US">
            <a:solidFill>
              <a:srgbClr val="FFFFFF"/>
            </a:solidFill>
          </a:endParaRPr>
        </a:p>
      </cdr:txBody>
    </cdr:sp>
  </cdr:relSizeAnchor>
  <cdr:relSizeAnchor xmlns:cdr="http://schemas.openxmlformats.org/drawingml/2006/chartDrawing">
    <cdr:from>
      <cdr:x>0.08415</cdr:x>
      <cdr:y>0.8056</cdr:y>
    </cdr:from>
    <cdr:to>
      <cdr:x>0.65557</cdr:x>
      <cdr:y>0.84033</cdr:y>
    </cdr:to>
    <cdr:sp macro="" textlink="">
      <cdr:nvSpPr>
        <cdr:cNvPr id="4" name="TextBox 3">
          <a:extLst xmlns:a="http://schemas.openxmlformats.org/drawingml/2006/main">
            <a:ext uri="{FF2B5EF4-FFF2-40B4-BE49-F238E27FC236}">
              <a16:creationId xmlns:a16="http://schemas.microsoft.com/office/drawing/2014/main" id="{B23B408C-4BA7-A817-BF36-2A55694964DC}"/>
            </a:ext>
          </a:extLst>
        </cdr:cNvPr>
        <cdr:cNvSpPr txBox="1"/>
      </cdr:nvSpPr>
      <cdr:spPr>
        <a:xfrm xmlns:a="http://schemas.openxmlformats.org/drawingml/2006/main">
          <a:off x="745294" y="2523479"/>
          <a:ext cx="5061033" cy="1087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i="1" dirty="0"/>
            <a:t>2020</a:t>
          </a:r>
          <a:r>
            <a:rPr lang="en-US" sz="1000" i="1" baseline="0" dirty="0"/>
            <a:t> </a:t>
          </a:r>
          <a:r>
            <a:rPr lang="en-US" sz="1000" i="1" dirty="0"/>
            <a:t>f</a:t>
          </a:r>
          <a:r>
            <a:rPr lang="en-US" sz="1000" i="1" baseline="0" dirty="0"/>
            <a:t>unds used </a:t>
          </a:r>
        </a:p>
        <a:p xmlns:a="http://schemas.openxmlformats.org/drawingml/2006/main">
          <a:pPr algn="ctr"/>
          <a:r>
            <a:rPr lang="en-US" sz="1000" i="1" baseline="0" dirty="0"/>
            <a:t>(only “through” funds in peer universe, as “to” funds are merged away )</a:t>
          </a:r>
          <a:endParaRPr lang="en-US" sz="1000" i="1" dirty="0"/>
        </a:p>
      </cdr:txBody>
    </cdr:sp>
  </cdr:relSizeAnchor>
  <cdr:relSizeAnchor xmlns:cdr="http://schemas.openxmlformats.org/drawingml/2006/chartDrawing">
    <cdr:from>
      <cdr:x>0.65548</cdr:x>
      <cdr:y>0.80907</cdr:y>
    </cdr:from>
    <cdr:to>
      <cdr:x>0.96111</cdr:x>
      <cdr:y>0.95406</cdr:y>
    </cdr:to>
    <cdr:sp macro="" textlink="">
      <cdr:nvSpPr>
        <cdr:cNvPr id="5" name="TextBox 4">
          <a:extLst xmlns:a="http://schemas.openxmlformats.org/drawingml/2006/main">
            <a:ext uri="{FF2B5EF4-FFF2-40B4-BE49-F238E27FC236}">
              <a16:creationId xmlns:a16="http://schemas.microsoft.com/office/drawing/2014/main" id="{2D1BE986-D058-49C6-89FD-330747469E65}"/>
            </a:ext>
          </a:extLst>
        </cdr:cNvPr>
        <cdr:cNvSpPr txBox="1"/>
      </cdr:nvSpPr>
      <cdr:spPr>
        <a:xfrm xmlns:a="http://schemas.openxmlformats.org/drawingml/2006/main">
          <a:off x="5805535" y="2534369"/>
          <a:ext cx="2706947" cy="45417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dirty="0">
              <a:solidFill>
                <a:schemeClr val="tx1"/>
              </a:solidFill>
            </a:rPr>
            <a:t>2025 funds used </a:t>
          </a:r>
        </a:p>
        <a:p xmlns:a="http://schemas.openxmlformats.org/drawingml/2006/main">
          <a:pPr algn="ctr"/>
          <a:r>
            <a:rPr lang="en-US" sz="1000" i="1" dirty="0">
              <a:solidFill>
                <a:schemeClr val="tx1"/>
              </a:solidFill>
            </a:rPr>
            <a:t>(all peers in universe, 2025 still open)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12E3E1-A7B8-4519-8BC9-7780988540C1}" type="datetimeFigureOut">
              <a:rPr lang="en-US" smtClean="0"/>
              <a:t>5/6/2025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331897-7E9D-4606-8616-B72B721C9DFE}" type="slidenum">
              <a:rPr lang="en-US" smtClean="0"/>
              <a:t>‹#›</a:t>
            </a:fld>
            <a:endParaRPr lang="en-US"/>
          </a:p>
        </p:txBody>
      </p:sp>
    </p:spTree>
    <p:extLst>
      <p:ext uri="{BB962C8B-B14F-4D97-AF65-F5344CB8AC3E}">
        <p14:creationId xmlns:p14="http://schemas.microsoft.com/office/powerpoint/2010/main" val="1852548198"/>
      </p:ext>
    </p:extLst>
  </p:cSld>
  <p:clrMap bg1="lt1" tx1="dk1" bg2="lt2" tx2="dk2" accent1="accent1" accent2="accent2" accent3="accent3" accent4="accent4" accent5="accent5" accent6="accent6" hlink="hlink" folHlink="folHlink"/>
  <p:notesStyle>
    <a:lvl1pPr marL="0" algn="l" defTabSz="806775" rtl="0" eaLnBrk="1" latinLnBrk="0" hangingPunct="1">
      <a:defRPr sz="1059" kern="1200">
        <a:solidFill>
          <a:schemeClr val="tx1"/>
        </a:solidFill>
        <a:latin typeface="+mn-lt"/>
        <a:ea typeface="+mn-ea"/>
        <a:cs typeface="+mn-cs"/>
      </a:defRPr>
    </a:lvl1pPr>
    <a:lvl2pPr marL="403388" algn="l" defTabSz="806775" rtl="0" eaLnBrk="1" latinLnBrk="0" hangingPunct="1">
      <a:defRPr sz="1059" kern="1200">
        <a:solidFill>
          <a:schemeClr val="tx1"/>
        </a:solidFill>
        <a:latin typeface="+mn-lt"/>
        <a:ea typeface="+mn-ea"/>
        <a:cs typeface="+mn-cs"/>
      </a:defRPr>
    </a:lvl2pPr>
    <a:lvl3pPr marL="806775" algn="l" defTabSz="806775" rtl="0" eaLnBrk="1" latinLnBrk="0" hangingPunct="1">
      <a:defRPr sz="1059" kern="1200">
        <a:solidFill>
          <a:schemeClr val="tx1"/>
        </a:solidFill>
        <a:latin typeface="+mn-lt"/>
        <a:ea typeface="+mn-ea"/>
        <a:cs typeface="+mn-cs"/>
      </a:defRPr>
    </a:lvl3pPr>
    <a:lvl4pPr marL="1210163" algn="l" defTabSz="806775" rtl="0" eaLnBrk="1" latinLnBrk="0" hangingPunct="1">
      <a:defRPr sz="1059" kern="1200">
        <a:solidFill>
          <a:schemeClr val="tx1"/>
        </a:solidFill>
        <a:latin typeface="+mn-lt"/>
        <a:ea typeface="+mn-ea"/>
        <a:cs typeface="+mn-cs"/>
      </a:defRPr>
    </a:lvl4pPr>
    <a:lvl5pPr marL="1613550" algn="l" defTabSz="806775" rtl="0" eaLnBrk="1" latinLnBrk="0" hangingPunct="1">
      <a:defRPr sz="1059" kern="1200">
        <a:solidFill>
          <a:schemeClr val="tx1"/>
        </a:solidFill>
        <a:latin typeface="+mn-lt"/>
        <a:ea typeface="+mn-ea"/>
        <a:cs typeface="+mn-cs"/>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61331897-7E9D-4606-8616-B72B721C9DFE}" type="slidenum">
              <a:rPr lang="en-US" smtClean="0"/>
              <a:t>1</a:t>
            </a:fld>
            <a:endParaRPr lang="en-US"/>
          </a:p>
        </p:txBody>
      </p:sp>
    </p:spTree>
    <p:extLst>
      <p:ext uri="{BB962C8B-B14F-4D97-AF65-F5344CB8AC3E}">
        <p14:creationId xmlns:p14="http://schemas.microsoft.com/office/powerpoint/2010/main" val="400893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1331897-7E9D-4606-8616-B72B721C9DFE}" type="slidenum">
              <a:rPr lang="en-US" smtClean="0"/>
              <a:t>2</a:t>
            </a:fld>
            <a:endParaRPr lang="en-US"/>
          </a:p>
        </p:txBody>
      </p:sp>
      <p:sp>
        <p:nvSpPr>
          <p:cNvPr id="6" name="Notes Placeholder 5">
            <a:extLst>
              <a:ext uri="{FF2B5EF4-FFF2-40B4-BE49-F238E27FC236}">
                <a16:creationId xmlns:a16="http://schemas.microsoft.com/office/drawing/2014/main" id="{99584067-9F6B-35E4-A09C-18A0861EC3F0}"/>
              </a:ext>
            </a:extLst>
          </p:cNvPr>
          <p:cNvSpPr>
            <a:spLocks noGrp="1"/>
          </p:cNvSpPr>
          <p:nvPr>
            <p:ph type="body" sz="quarter" idx="3"/>
          </p:nvPr>
        </p:nvSpPr>
        <p:spPr/>
        <p:txBody>
          <a:bodyPr/>
          <a:lstStyle/>
          <a:p>
            <a:pPr marL="174708" indent="-174708">
              <a:buFont typeface="Arial" panose="020B0604020202020204" pitchFamily="34" charset="0"/>
              <a:buChar char="•"/>
            </a:pPr>
            <a:r>
              <a:rPr lang="en-US" sz="1100" dirty="0"/>
              <a:t>The </a:t>
            </a:r>
            <a:r>
              <a:rPr lang="en-US" sz="1100" dirty="0" err="1"/>
              <a:t>SmartRetirement</a:t>
            </a:r>
            <a:r>
              <a:rPr lang="en-US" sz="1100" dirty="0"/>
              <a:t> glide path is designed to get more people over the finish line by  targeting a 90% replacement ratio to support long-term spending needs, such as:  </a:t>
            </a:r>
          </a:p>
          <a:p>
            <a:pPr marL="585759" lvl="2" indent="-174708" defTabSz="181103" fontAlgn="base">
              <a:lnSpc>
                <a:spcPct val="90000"/>
              </a:lnSpc>
              <a:spcAft>
                <a:spcPct val="0"/>
              </a:spcAft>
              <a:buClr>
                <a:srgbClr val="5C54BE"/>
              </a:buClr>
              <a:buSzPct val="90000"/>
              <a:buFont typeface="Arial" panose="020B0604020202020204" pitchFamily="34" charset="0"/>
              <a:buChar char="•"/>
              <a:defRPr/>
            </a:pPr>
            <a:r>
              <a:rPr lang="en-US" sz="1100" dirty="0"/>
              <a:t>Sufficient income replacement: “I am confident what I have saved in my DC account coupled with Social Security is enough for me to live comfortably in retirement.”</a:t>
            </a:r>
          </a:p>
          <a:p>
            <a:pPr marL="585759" lvl="2" indent="-174708" defTabSz="181103" fontAlgn="base">
              <a:lnSpc>
                <a:spcPct val="90000"/>
              </a:lnSpc>
              <a:spcAft>
                <a:spcPct val="0"/>
              </a:spcAft>
              <a:buClr>
                <a:srgbClr val="5C54BE"/>
              </a:buClr>
              <a:buSzPct val="90000"/>
              <a:buFont typeface="Arial" panose="020B0604020202020204" pitchFamily="34" charset="0"/>
              <a:buChar char="•"/>
              <a:defRPr/>
            </a:pPr>
            <a:r>
              <a:rPr lang="en-US" sz="1100" dirty="0"/>
              <a:t>Support long-term spending needs: “I have peace of mind because I know how much I can afford to spend and have control. I am confident I have enough to enjoy my retirement.”</a:t>
            </a:r>
          </a:p>
          <a:p>
            <a:endParaRPr lang="en-US" sz="1100" dirty="0"/>
          </a:p>
          <a:p>
            <a:pPr marL="174708" indent="-174708">
              <a:buFont typeface="Arial" panose="020B0604020202020204" pitchFamily="34" charset="0"/>
              <a:buChar char="•"/>
            </a:pPr>
            <a:r>
              <a:rPr lang="en-US" sz="1100" dirty="0"/>
              <a:t>There are three parts to the process:</a:t>
            </a:r>
          </a:p>
          <a:p>
            <a:pPr marL="585760" lvl="1" indent="-174708">
              <a:buFont typeface="Arial" panose="020B0604020202020204" pitchFamily="34" charset="0"/>
              <a:buChar char="•"/>
            </a:pPr>
            <a:r>
              <a:rPr lang="en-US" sz="1100" dirty="0"/>
              <a:t>Glide Path  – annual review of the glide path that incorporates our Long-Term Capital Markets Assumptions and participant cash flows to ensure we manage the impact of cash flow volatility and market risk.</a:t>
            </a:r>
          </a:p>
          <a:p>
            <a:pPr marL="996811" lvl="2" indent="-174708">
              <a:buFont typeface="Arial" panose="020B0604020202020204" pitchFamily="34" charset="0"/>
              <a:buChar char="•"/>
            </a:pPr>
            <a:r>
              <a:rPr lang="en-US" sz="1100" dirty="0"/>
              <a:t>This is the “beta” exposure and delivers most of the participant’s experience in the funds.</a:t>
            </a:r>
          </a:p>
          <a:p>
            <a:pPr marL="996811" lvl="2" indent="-174708">
              <a:buFont typeface="Arial" panose="020B0604020202020204" pitchFamily="34" charset="0"/>
              <a:buChar char="•"/>
            </a:pPr>
            <a:r>
              <a:rPr lang="en-US" sz="1100" dirty="0"/>
              <a:t>In fact, the glide path drives 90% of returns. </a:t>
            </a:r>
          </a:p>
          <a:p>
            <a:pPr marL="585760" lvl="1" indent="-174708">
              <a:buFont typeface="Arial" panose="020B0604020202020204" pitchFamily="34" charset="0"/>
              <a:buChar char="•"/>
            </a:pPr>
            <a:r>
              <a:rPr lang="en-US" sz="1100" dirty="0"/>
              <a:t>Strategy Selection – include active managers and/or passive opportunities within the glide path.</a:t>
            </a:r>
          </a:p>
          <a:p>
            <a:pPr marL="585760" lvl="1" indent="-174708">
              <a:buFont typeface="Arial" panose="020B0604020202020204" pitchFamily="34" charset="0"/>
              <a:buChar char="•"/>
            </a:pPr>
            <a:r>
              <a:rPr lang="en-US" sz="1100" dirty="0"/>
              <a:t>Asset Allocation Views – implemented in periods of heightened risks/volatility or potential opportunity for higher returns over the next 12+ months. </a:t>
            </a:r>
          </a:p>
          <a:p>
            <a:endParaRPr lang="en-US" sz="1100" dirty="0"/>
          </a:p>
        </p:txBody>
      </p:sp>
    </p:spTree>
    <p:extLst>
      <p:ext uri="{BB962C8B-B14F-4D97-AF65-F5344CB8AC3E}">
        <p14:creationId xmlns:p14="http://schemas.microsoft.com/office/powerpoint/2010/main" val="218444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2027392"/>
          </a:xfrm>
        </p:spPr>
        <p:txBody>
          <a:bodyPr/>
          <a:lstStyle/>
          <a:p>
            <a:pPr marL="174708" indent="-174708">
              <a:buFont typeface="Arial" panose="020B0604020202020204" pitchFamily="34" charset="0"/>
              <a:buChar char="•"/>
            </a:pPr>
            <a:r>
              <a:rPr lang="en-US" sz="1100" dirty="0"/>
              <a:t>SmartRetirement is designed to deliver more certainty of outcomes (savings) at retirement.</a:t>
            </a:r>
          </a:p>
          <a:p>
            <a:pPr marL="174708" indent="-174708">
              <a:buFont typeface="Arial" panose="020B0604020202020204" pitchFamily="34" charset="0"/>
              <a:buChar char="•"/>
            </a:pPr>
            <a:endParaRPr lang="en-US" sz="1100" dirty="0"/>
          </a:p>
          <a:p>
            <a:pPr marL="174708" indent="-174708">
              <a:buFont typeface="Arial" panose="020B0604020202020204" pitchFamily="34" charset="0"/>
              <a:buChar char="•"/>
            </a:pPr>
            <a:r>
              <a:rPr lang="en-US" sz="1100" dirty="0"/>
              <a:t>To do that, we identify what that outcome/balance should be (far right) for people at various levels of peak salary (far left), accounting for what they are likely to receive in SS.</a:t>
            </a:r>
          </a:p>
          <a:p>
            <a:pPr marL="174708" indent="-174708">
              <a:buFont typeface="Arial" panose="020B0604020202020204" pitchFamily="34" charset="0"/>
              <a:buChar char="•"/>
            </a:pPr>
            <a:endParaRPr lang="en-US" sz="1100" dirty="0"/>
          </a:p>
          <a:p>
            <a:pPr marL="174708" indent="-174708">
              <a:buFont typeface="Arial" panose="020B0604020202020204" pitchFamily="34" charset="0"/>
              <a:buChar char="•"/>
            </a:pPr>
            <a:r>
              <a:rPr lang="en-US" sz="1100" dirty="0"/>
              <a:t>We choose to focus on delivering more certainty to the population in light grey, with the $70,000.00 salaried employee representative of the average 401K investor – they are the American workers most likely to be reliant on their employer sponsored plans plus Social Security to deliver income in retirement.</a:t>
            </a:r>
          </a:p>
          <a:p>
            <a:pPr marL="174708" indent="-174708">
              <a:buFont typeface="Arial" panose="020B0604020202020204" pitchFamily="34" charset="0"/>
              <a:buChar char="•"/>
            </a:pPr>
            <a:endParaRPr lang="en-US" sz="1100" dirty="0"/>
          </a:p>
          <a:p>
            <a:pPr marL="174708" indent="-174708">
              <a:buFont typeface="Arial" panose="020B0604020202020204" pitchFamily="34" charset="0"/>
              <a:buChar char="•"/>
            </a:pPr>
            <a:r>
              <a:rPr lang="en-US" sz="1100" dirty="0"/>
              <a:t>Globally diversified funds tend to be suitable for  most investors.</a:t>
            </a:r>
          </a:p>
        </p:txBody>
      </p:sp>
      <p:sp>
        <p:nvSpPr>
          <p:cNvPr id="4" name="Slide Number Placeholder 3"/>
          <p:cNvSpPr>
            <a:spLocks noGrp="1"/>
          </p:cNvSpPr>
          <p:nvPr>
            <p:ph type="sldNum" sz="quarter" idx="5"/>
          </p:nvPr>
        </p:nvSpPr>
        <p:spPr/>
        <p:txBody>
          <a:bodyPr/>
          <a:lstStyle/>
          <a:p>
            <a:fld id="{BE44E414-3FE9-8140-9FC1-27F6721ECE4A}" type="slidenum">
              <a:rPr lang="en-US" smtClean="0"/>
              <a:t>3</a:t>
            </a:fld>
            <a:endParaRPr lang="en-US"/>
          </a:p>
        </p:txBody>
      </p:sp>
    </p:spTree>
    <p:extLst>
      <p:ext uri="{BB962C8B-B14F-4D97-AF65-F5344CB8AC3E}">
        <p14:creationId xmlns:p14="http://schemas.microsoft.com/office/powerpoint/2010/main" val="261102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100" dirty="0"/>
              <a:t>SmartRetirement is designed to manage for the evolution of risks an investor faces throughout their working lifetime.  </a:t>
            </a:r>
          </a:p>
          <a:p>
            <a:pPr marL="174708" indent="-174708">
              <a:buFont typeface="Arial" panose="020B0604020202020204" pitchFamily="34" charset="0"/>
              <a:buChar char="•"/>
            </a:pPr>
            <a:endParaRPr lang="en-US" sz="1100" dirty="0"/>
          </a:p>
          <a:p>
            <a:pPr marL="585760" lvl="1" indent="-174708">
              <a:buFont typeface="Arial" panose="020B0604020202020204" pitchFamily="34" charset="0"/>
              <a:buChar char="•"/>
            </a:pPr>
            <a:r>
              <a:rPr lang="en-US" sz="1100" dirty="0"/>
              <a:t>Early career: Participants have the longest time horizon to save and invest when they are youngest, and the portfolio allocations tend to prioritize returns to specifically address longevity risk.</a:t>
            </a:r>
          </a:p>
          <a:p>
            <a:pPr marL="585760" lvl="1" indent="-174708">
              <a:buFont typeface="Arial" panose="020B0604020202020204" pitchFamily="34" charset="0"/>
              <a:buChar char="•"/>
            </a:pPr>
            <a:r>
              <a:rPr lang="en-US" sz="1100" dirty="0"/>
              <a:t>Mid Career: Time is still on our side, but cash flow activity picks up.  40-55 year-olds are taking loans, hardship withdrawals, and savings breaks.  We begin taking equity allocations down to manage this additional cash flow volatility risk.</a:t>
            </a:r>
          </a:p>
          <a:p>
            <a:pPr marL="585760" lvl="1" indent="-174708">
              <a:buFont typeface="Arial" panose="020B0604020202020204" pitchFamily="34" charset="0"/>
              <a:buChar char="•"/>
            </a:pPr>
            <a:r>
              <a:rPr lang="en-US" sz="1100" dirty="0"/>
              <a:t>Pre-Retirement: continued withdrawal behavior is observed, ramping up at 59.5 years of age when tax penalties come off; some participants withdraw up to half of their balances starting at that age. We continue to reduce equities and focus on the risk that someone sells into a declining market when they might not have the time to wait for the market to recover before spending from the fund.</a:t>
            </a:r>
          </a:p>
          <a:p>
            <a:pPr marL="585760" lvl="1" indent="-174708">
              <a:buFont typeface="Arial" panose="020B0604020202020204" pitchFamily="34" charset="0"/>
              <a:buChar char="•"/>
            </a:pPr>
            <a:r>
              <a:rPr lang="en-US" sz="1100" dirty="0"/>
              <a:t>Post-Retirement: we reach our flat allocation to equities of 40% at age 65 and remain at that level.  Our spending research supports this flat – actively managed globally diversified – 40/60 stock/bond allocation through retirement which helps balance the need for capital preservation with the growth potential to support spending needs and maintain purchasing power. </a:t>
            </a:r>
          </a:p>
          <a:p>
            <a:endParaRPr lang="en-US" dirty="0"/>
          </a:p>
        </p:txBody>
      </p:sp>
      <p:sp>
        <p:nvSpPr>
          <p:cNvPr id="4" name="Slide Number Placeholder 3"/>
          <p:cNvSpPr>
            <a:spLocks noGrp="1"/>
          </p:cNvSpPr>
          <p:nvPr>
            <p:ph type="sldNum" sz="quarter" idx="5"/>
          </p:nvPr>
        </p:nvSpPr>
        <p:spPr/>
        <p:txBody>
          <a:bodyPr/>
          <a:lstStyle/>
          <a:p>
            <a:fld id="{61331897-7E9D-4606-8616-B72B721C9DFE}" type="slidenum">
              <a:rPr lang="en-US" smtClean="0"/>
              <a:t>4</a:t>
            </a:fld>
            <a:endParaRPr lang="en-US"/>
          </a:p>
        </p:txBody>
      </p:sp>
    </p:spTree>
    <p:extLst>
      <p:ext uri="{BB962C8B-B14F-4D97-AF65-F5344CB8AC3E}">
        <p14:creationId xmlns:p14="http://schemas.microsoft.com/office/powerpoint/2010/main" val="2500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31897-7E9D-4606-8616-B72B721C9DFE}" type="slidenum">
              <a:rPr lang="en-US" smtClean="0"/>
              <a:t>5</a:t>
            </a:fld>
            <a:endParaRPr lang="en-US"/>
          </a:p>
        </p:txBody>
      </p:sp>
    </p:spTree>
    <p:extLst>
      <p:ext uri="{BB962C8B-B14F-4D97-AF65-F5344CB8AC3E}">
        <p14:creationId xmlns:p14="http://schemas.microsoft.com/office/powerpoint/2010/main" val="312699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Our Guide to Retirement is a comprehensive tool to help participants make more informed decisions around their retirement savings, Social Security and health care, while also navigating markets, being strategic around taxes, and preparing for longevity risks and spending shocks.  The Guide can also be used to conduct educational sessions with plan sponsors and employees.  </a:t>
            </a:r>
          </a:p>
          <a:p>
            <a:endParaRPr lang="en-US" dirty="0"/>
          </a:p>
          <a:p>
            <a:pPr marL="174708" indent="-174708">
              <a:buFont typeface="Arial" panose="020B0604020202020204" pitchFamily="34" charset="0"/>
              <a:buChar char="•"/>
            </a:pPr>
            <a:r>
              <a:rPr lang="en-US" dirty="0"/>
              <a:t>Beyond the Guide, our Retirement Insights team offers a comprehensive suite of research and thought leadership materials to help improve retirement readiness. </a:t>
            </a:r>
          </a:p>
          <a:p>
            <a:endParaRPr lang="en-US" dirty="0"/>
          </a:p>
          <a:p>
            <a:pPr marL="174708" indent="-174708">
              <a:buFont typeface="Arial" panose="020B0604020202020204" pitchFamily="34" charset="0"/>
              <a:buChar char="•"/>
            </a:pPr>
            <a:r>
              <a:rPr lang="en-US" dirty="0"/>
              <a:t>We continue to evolve the </a:t>
            </a:r>
            <a:r>
              <a:rPr lang="en-US" dirty="0" err="1"/>
              <a:t>SmartRetirement</a:t>
            </a:r>
            <a:r>
              <a:rPr lang="en-US" dirty="0"/>
              <a:t> platform: </a:t>
            </a:r>
          </a:p>
          <a:p>
            <a:pPr marL="585760" lvl="1" indent="-174708">
              <a:buFont typeface="Courier New" panose="02070309020205020404" pitchFamily="49" charset="0"/>
              <a:buChar char="o"/>
            </a:pPr>
            <a:r>
              <a:rPr lang="en-US" dirty="0"/>
              <a:t>We’ve added a seasoned portfolio manager to the fund who brings 20 years of experience to the team.</a:t>
            </a:r>
          </a:p>
          <a:p>
            <a:pPr marL="585760" lvl="1" indent="-174708">
              <a:buFont typeface="Courier New" panose="02070309020205020404" pitchFamily="49" charset="0"/>
              <a:buChar char="o"/>
            </a:pPr>
            <a:r>
              <a:rPr lang="en-US" dirty="0"/>
              <a:t>We’ve reduced fees in the Mutual Funds and Commingled Trust Funds.</a:t>
            </a:r>
          </a:p>
          <a:p>
            <a:endParaRPr lang="en-US" dirty="0"/>
          </a:p>
          <a:p>
            <a:pPr marL="174708" indent="-174708">
              <a:buFont typeface="Arial" panose="020B0604020202020204" pitchFamily="34" charset="0"/>
              <a:buChar char="•"/>
            </a:pPr>
            <a:r>
              <a:rPr lang="en-US" dirty="0"/>
              <a:t>We continue to innovate in the retirement income space, an area that many of our clients are exploring as more baby boomers reach retirement age.  Plan sponsors and participants are interested in exploring in-plan income options, and advisors are engaging with us to discuss our innovative approach to meet that need.  </a:t>
            </a:r>
          </a:p>
          <a:p>
            <a:endParaRPr lang="en-US" dirty="0"/>
          </a:p>
          <a:p>
            <a:pPr marL="174708" indent="-174708">
              <a:buFont typeface="Arial" panose="020B0604020202020204" pitchFamily="34" charset="0"/>
              <a:buChar char="•"/>
            </a:pPr>
            <a:r>
              <a:rPr lang="en-US" dirty="0"/>
              <a:t>Contact your JPM representative to be connected with these resources and learn more about our innovative new solutions.</a:t>
            </a:r>
          </a:p>
        </p:txBody>
      </p:sp>
      <p:sp>
        <p:nvSpPr>
          <p:cNvPr id="4" name="Slide Number Placeholder 3"/>
          <p:cNvSpPr>
            <a:spLocks noGrp="1"/>
          </p:cNvSpPr>
          <p:nvPr>
            <p:ph type="sldNum" sz="quarter" idx="5"/>
          </p:nvPr>
        </p:nvSpPr>
        <p:spPr/>
        <p:txBody>
          <a:bodyPr/>
          <a:lstStyle/>
          <a:p>
            <a:fld id="{61331897-7E9D-4606-8616-B72B721C9DFE}" type="slidenum">
              <a:rPr lang="en-US" smtClean="0"/>
              <a:t>7</a:t>
            </a:fld>
            <a:endParaRPr lang="en-US"/>
          </a:p>
        </p:txBody>
      </p:sp>
    </p:spTree>
    <p:extLst>
      <p:ext uri="{BB962C8B-B14F-4D97-AF65-F5344CB8AC3E}">
        <p14:creationId xmlns:p14="http://schemas.microsoft.com/office/powerpoint/2010/main" val="209368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con 1">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0" y="1981201"/>
            <a:ext cx="9144000" cy="2546437"/>
          </a:xfrm>
          <a:prstGeom prst="rect">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7200" y="3725075"/>
            <a:ext cx="8590577" cy="562929"/>
          </a:xfrm>
        </p:spPr>
        <p:txBody>
          <a:bodyPr anchor="t" anchorCtr="0"/>
          <a:lstStyle>
            <a:lvl1pPr marL="0" indent="0">
              <a:lnSpc>
                <a:spcPct val="90000"/>
              </a:lnSpc>
              <a:spcBef>
                <a:spcPts val="0"/>
              </a:spcBef>
              <a:spcAft>
                <a:spcPts val="0"/>
              </a:spcAft>
              <a:buFont typeface="Arial" panose="020B0604020202020204" pitchFamily="34" charset="0"/>
              <a:buNone/>
              <a:defRPr b="0">
                <a:solidFill>
                  <a:schemeClr val="bg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7" name="Text Placeholder 6">
            <a:extLst>
              <a:ext uri="{FF2B5EF4-FFF2-40B4-BE49-F238E27FC236}">
                <a16:creationId xmlns:a16="http://schemas.microsoft.com/office/drawing/2014/main" id="{9170F047-14F0-499D-9333-AB0C995DF468}"/>
              </a:ext>
            </a:extLst>
          </p:cNvPr>
          <p:cNvSpPr>
            <a:spLocks noGrp="1"/>
          </p:cNvSpPr>
          <p:nvPr>
            <p:ph type="body" sz="quarter" idx="26"/>
          </p:nvPr>
        </p:nvSpPr>
        <p:spPr>
          <a:xfrm>
            <a:off x="418119" y="4779253"/>
            <a:ext cx="1808263"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E4AB29B1-A435-462C-A089-84F37FF3422B}"/>
              </a:ext>
            </a:extLst>
          </p:cNvPr>
          <p:cNvSpPr>
            <a:spLocks noGrp="1"/>
          </p:cNvSpPr>
          <p:nvPr>
            <p:ph type="body" sz="quarter" idx="27"/>
          </p:nvPr>
        </p:nvSpPr>
        <p:spPr>
          <a:xfrm>
            <a:off x="2610414" y="4779253"/>
            <a:ext cx="1836000"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3DFD3617-3F74-4316-A352-CFE822647DF1}"/>
              </a:ext>
            </a:extLst>
          </p:cNvPr>
          <p:cNvSpPr>
            <a:spLocks noGrp="1"/>
          </p:cNvSpPr>
          <p:nvPr>
            <p:ph type="body" sz="quarter" idx="28"/>
          </p:nvPr>
        </p:nvSpPr>
        <p:spPr>
          <a:xfrm>
            <a:off x="4805363" y="4779253"/>
            <a:ext cx="1846496"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a:extLst>
              <a:ext uri="{FF2B5EF4-FFF2-40B4-BE49-F238E27FC236}">
                <a16:creationId xmlns:a16="http://schemas.microsoft.com/office/drawing/2014/main" id="{833AB16E-AD54-4082-B93A-6BFF422843BA}"/>
              </a:ext>
            </a:extLst>
          </p:cNvPr>
          <p:cNvSpPr>
            <a:spLocks noGrp="1"/>
          </p:cNvSpPr>
          <p:nvPr>
            <p:ph type="body" sz="quarter" idx="29"/>
          </p:nvPr>
        </p:nvSpPr>
        <p:spPr>
          <a:xfrm>
            <a:off x="7000876" y="4779253"/>
            <a:ext cx="1854560"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7199" y="2637643"/>
            <a:ext cx="8590577" cy="898573"/>
          </a:xfrm>
        </p:spPr>
        <p:txBody>
          <a:bodyPr anchor="t" anchorCtr="0"/>
          <a:lstStyle>
            <a:lvl1pPr algn="l">
              <a:lnSpc>
                <a:spcPct val="90000"/>
              </a:lnSpc>
              <a:defRPr sz="3106" b="0">
                <a:solidFill>
                  <a:schemeClr val="bg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7199" y="2079083"/>
            <a:ext cx="8590577" cy="336153"/>
          </a:xfrm>
        </p:spPr>
        <p:txBody>
          <a:bodyPr anchor="b" anchorCtr="0">
            <a:noAutofit/>
          </a:bodyPr>
          <a:lstStyle>
            <a:lvl1pPr marL="0" indent="0" algn="l">
              <a:lnSpc>
                <a:spcPct val="100000"/>
              </a:lnSpc>
              <a:spcBef>
                <a:spcPts val="0"/>
              </a:spcBef>
              <a:spcAft>
                <a:spcPts val="0"/>
              </a:spcAft>
              <a:buNone/>
              <a:defRPr sz="971" b="1">
                <a:solidFill>
                  <a:schemeClr val="bg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274638" y="274640"/>
            <a:ext cx="1392798" cy="1392797"/>
          </a:xfrm>
        </p:spPr>
        <p:txBody>
          <a:bodyPr/>
          <a:lstStyle/>
          <a:p>
            <a:endParaRPr lang="en-US" dirty="0"/>
          </a:p>
        </p:txBody>
      </p:sp>
      <p:cxnSp>
        <p:nvCxnSpPr>
          <p:cNvPr id="22" name="Straight Connector 21">
            <a:extLst>
              <a:ext uri="{FF2B5EF4-FFF2-40B4-BE49-F238E27FC236}">
                <a16:creationId xmlns:a16="http://schemas.microsoft.com/office/drawing/2014/main" id="{461DD4A1-CE4F-4B46-9902-E6F4E8146B25}"/>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 name="Date Placeholder 4">
            <a:extLst>
              <a:ext uri="{FF2B5EF4-FFF2-40B4-BE49-F238E27FC236}">
                <a16:creationId xmlns:a16="http://schemas.microsoft.com/office/drawing/2014/main" id="{3A044B38-D6E3-CB45-FB01-F9BA39DB8025}"/>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6" name="Footer Placeholder 6">
            <a:extLst>
              <a:ext uri="{FF2B5EF4-FFF2-40B4-BE49-F238E27FC236}">
                <a16:creationId xmlns:a16="http://schemas.microsoft.com/office/drawing/2014/main" id="{398ABD06-6B13-0FE7-6F89-2D7FC39B828B}"/>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8" name="Slide Number Placeholder 44">
            <a:extLst>
              <a:ext uri="{FF2B5EF4-FFF2-40B4-BE49-F238E27FC236}">
                <a16:creationId xmlns:a16="http://schemas.microsoft.com/office/drawing/2014/main" id="{64D843BB-EA73-0935-E6D8-A58F1C4F2E00}"/>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11" name="Slide Number">
            <a:extLst>
              <a:ext uri="{FF2B5EF4-FFF2-40B4-BE49-F238E27FC236}">
                <a16:creationId xmlns:a16="http://schemas.microsoft.com/office/drawing/2014/main" id="{45EFFEE2-F88B-62E9-F814-9423446C92D9}"/>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2" name="TextBox 11">
            <a:extLst>
              <a:ext uri="{FF2B5EF4-FFF2-40B4-BE49-F238E27FC236}">
                <a16:creationId xmlns:a16="http://schemas.microsoft.com/office/drawing/2014/main" id="{9F948CE2-6CB7-12C7-A542-7AC0010D2B98}"/>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3" name="Graphic 12">
            <a:extLst>
              <a:ext uri="{FF2B5EF4-FFF2-40B4-BE49-F238E27FC236}">
                <a16:creationId xmlns:a16="http://schemas.microsoft.com/office/drawing/2014/main" id="{D35D6383-2C79-ACB4-412E-E7A82B5C75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4079249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half v">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ACDF9C9-5800-4ACC-A5F6-B8198CF0A48C}"/>
              </a:ext>
            </a:extLst>
          </p:cNvPr>
          <p:cNvSpPr>
            <a:spLocks noGrp="1"/>
          </p:cNvSpPr>
          <p:nvPr>
            <p:ph type="pic" sz="quarter" idx="30"/>
          </p:nvPr>
        </p:nvSpPr>
        <p:spPr>
          <a:xfrm>
            <a:off x="4572000" y="0"/>
            <a:ext cx="4572000" cy="6858000"/>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40" y="3269767"/>
            <a:ext cx="4046350" cy="725310"/>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40" y="874430"/>
            <a:ext cx="4046350" cy="2229422"/>
          </a:xfrm>
        </p:spPr>
        <p:txBody>
          <a:bodyPr anchor="t" anchorCtr="0"/>
          <a:lstStyle>
            <a:lvl1pPr algn="l">
              <a:lnSpc>
                <a:spcPct val="93000"/>
              </a:lnSpc>
              <a:defRPr sz="3106" b="0">
                <a:solidFill>
                  <a:schemeClr val="tx1"/>
                </a:solidFill>
              </a:defRPr>
            </a:lvl1pPr>
          </a:lstStyle>
          <a:p>
            <a:r>
              <a:rPr lang="en-GB" dirty="0"/>
              <a:t>Presentation title, sentence case, </a:t>
            </a:r>
            <a:br>
              <a:rPr lang="en-GB" dirty="0"/>
            </a:br>
            <a:r>
              <a:rPr lang="en-GB" dirty="0"/>
              <a:t>and up to five lines maximum for </a:t>
            </a:r>
            <a:br>
              <a:rPr lang="en-GB" dirty="0"/>
            </a:br>
            <a:r>
              <a:rPr lang="en-GB" dirty="0"/>
              <a:t>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40" y="269978"/>
            <a:ext cx="4046350" cy="336153"/>
          </a:xfrm>
        </p:spPr>
        <p:txBody>
          <a:bodyPr anchor="t"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4640" y="6483275"/>
            <a:ext cx="2192548" cy="123111"/>
          </a:xfrm>
        </p:spPr>
        <p:txBody>
          <a:bodyPr wrap="square" anchor="b" anchorCtr="0">
            <a:spAutoFit/>
          </a:bodyPr>
          <a:lstStyle>
            <a:lvl1pPr marL="0" indent="0">
              <a:spcBef>
                <a:spcPts val="0"/>
              </a:spcBef>
              <a:spcAft>
                <a:spcPts val="0"/>
              </a:spcAft>
              <a:buFontTx/>
              <a:buNone/>
              <a:tabLst>
                <a:tab pos="11094415" algn="r"/>
              </a:tabLst>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[Disclaimer text]</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372875" y="4243303"/>
            <a:ext cx="1550823"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2565171" y="4243303"/>
            <a:ext cx="1542009"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368615" y="4950467"/>
            <a:ext cx="1550824"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2564128" y="4950467"/>
            <a:ext cx="1557597"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pic>
        <p:nvPicPr>
          <p:cNvPr id="17" name="Graphic 16">
            <a:extLst>
              <a:ext uri="{FF2B5EF4-FFF2-40B4-BE49-F238E27FC236}">
                <a16:creationId xmlns:a16="http://schemas.microsoft.com/office/drawing/2014/main" id="{08112AE5-F7E8-41A2-B335-E16D977373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9097" y="6176870"/>
            <a:ext cx="1225702" cy="403644"/>
          </a:xfrm>
          <a:prstGeom prst="rect">
            <a:avLst/>
          </a:prstGeom>
        </p:spPr>
      </p:pic>
      <p:cxnSp>
        <p:nvCxnSpPr>
          <p:cNvPr id="19" name="Straight Connector 18">
            <a:extLst>
              <a:ext uri="{FF2B5EF4-FFF2-40B4-BE49-F238E27FC236}">
                <a16:creationId xmlns:a16="http://schemas.microsoft.com/office/drawing/2014/main" id="{98B6C525-E551-4A24-B17A-E2295E363D3B}"/>
              </a:ext>
            </a:extLst>
          </p:cNvPr>
          <p:cNvCxnSpPr>
            <a:cxnSpLocks/>
          </p:cNvCxnSpPr>
          <p:nvPr userDrawn="1"/>
        </p:nvCxnSpPr>
        <p:spPr>
          <a:xfrm>
            <a:off x="269560" y="5988238"/>
            <a:ext cx="4025239"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9996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half h">
    <p:bg>
      <p:bgRef idx="1001">
        <a:schemeClr val="bg1"/>
      </p:bgRef>
    </p:bg>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AA9534DF-71D0-E970-FCFC-00F695D31FD6}"/>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4" name="Footer Placeholder 6">
            <a:extLst>
              <a:ext uri="{FF2B5EF4-FFF2-40B4-BE49-F238E27FC236}">
                <a16:creationId xmlns:a16="http://schemas.microsoft.com/office/drawing/2014/main" id="{8D88FF7E-5EC9-F9E4-6F2F-35C4F4FD9DF8}"/>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5" name="Slide Number Placeholder 44">
            <a:extLst>
              <a:ext uri="{FF2B5EF4-FFF2-40B4-BE49-F238E27FC236}">
                <a16:creationId xmlns:a16="http://schemas.microsoft.com/office/drawing/2014/main" id="{0A6BE1A6-F8CC-5ED6-E0CE-67353B137622}"/>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pic>
        <p:nvPicPr>
          <p:cNvPr id="10" name="Graphic 9">
            <a:extLst>
              <a:ext uri="{FF2B5EF4-FFF2-40B4-BE49-F238E27FC236}">
                <a16:creationId xmlns:a16="http://schemas.microsoft.com/office/drawing/2014/main" id="{B0405CAF-F475-11E6-A3DA-3955AE36FC6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pic>
        <p:nvPicPr>
          <p:cNvPr id="7" name="Picture 6" descr="A blue circular object on a white surface&#10;&#10;Description automatically generated">
            <a:extLst>
              <a:ext uri="{FF2B5EF4-FFF2-40B4-BE49-F238E27FC236}">
                <a16:creationId xmlns:a16="http://schemas.microsoft.com/office/drawing/2014/main" id="{B6D55471-88F0-F988-F97B-3F8D69789CB4}"/>
              </a:ext>
            </a:extLst>
          </p:cNvPr>
          <p:cNvPicPr>
            <a:picLocks noChangeAspect="1"/>
          </p:cNvPicPr>
          <p:nvPr userDrawn="1"/>
        </p:nvPicPr>
        <p:blipFill rotWithShape="1">
          <a:blip r:embed="rId4"/>
          <a:srcRect l="1511" t="19326" r="12846" b="1714"/>
          <a:stretch/>
        </p:blipFill>
        <p:spPr>
          <a:xfrm>
            <a:off x="0" y="-22529"/>
            <a:ext cx="9144000" cy="5935011"/>
          </a:xfrm>
          <a:prstGeom prst="rect">
            <a:avLst/>
          </a:prstGeom>
        </p:spPr>
      </p:pic>
    </p:spTree>
    <p:extLst>
      <p:ext uri="{BB962C8B-B14F-4D97-AF65-F5344CB8AC3E}">
        <p14:creationId xmlns:p14="http://schemas.microsoft.com/office/powerpoint/2010/main" val="29307073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text 1">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0" y="2"/>
            <a:ext cx="9144000" cy="5988424"/>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38" y="3774011"/>
            <a:ext cx="8580798" cy="433319"/>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40" y="1367813"/>
            <a:ext cx="7865313" cy="2061185"/>
          </a:xfrm>
        </p:spPr>
        <p:txBody>
          <a:bodyPr anchor="t" anchorCtr="0"/>
          <a:lstStyle>
            <a:lvl1pPr algn="l">
              <a:lnSpc>
                <a:spcPct val="90000"/>
              </a:lnSpc>
              <a:defRPr sz="4659" b="0">
                <a:solidFill>
                  <a:schemeClr val="tx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42002"/>
            <a:ext cx="8580798"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5" name="Text Placeholder 6">
            <a:extLst>
              <a:ext uri="{FF2B5EF4-FFF2-40B4-BE49-F238E27FC236}">
                <a16:creationId xmlns:a16="http://schemas.microsoft.com/office/drawing/2014/main" id="{70F9CC57-F052-49BE-AD8E-23F9DB514C27}"/>
              </a:ext>
            </a:extLst>
          </p:cNvPr>
          <p:cNvSpPr>
            <a:spLocks noGrp="1"/>
          </p:cNvSpPr>
          <p:nvPr>
            <p:ph type="body" sz="quarter" idx="26"/>
          </p:nvPr>
        </p:nvSpPr>
        <p:spPr>
          <a:xfrm>
            <a:off x="370360"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6">
            <a:extLst>
              <a:ext uri="{FF2B5EF4-FFF2-40B4-BE49-F238E27FC236}">
                <a16:creationId xmlns:a16="http://schemas.microsoft.com/office/drawing/2014/main" id="{02F0696B-CEB5-4D5D-B25F-8CBEA21DE627}"/>
              </a:ext>
            </a:extLst>
          </p:cNvPr>
          <p:cNvSpPr>
            <a:spLocks noGrp="1"/>
          </p:cNvSpPr>
          <p:nvPr>
            <p:ph type="body" sz="quarter" idx="27"/>
          </p:nvPr>
        </p:nvSpPr>
        <p:spPr>
          <a:xfrm>
            <a:off x="2573994"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a:extLst>
              <a:ext uri="{FF2B5EF4-FFF2-40B4-BE49-F238E27FC236}">
                <a16:creationId xmlns:a16="http://schemas.microsoft.com/office/drawing/2014/main" id="{4E59F6B2-CD7A-4034-BCFE-B7637A7CEF75}"/>
              </a:ext>
            </a:extLst>
          </p:cNvPr>
          <p:cNvSpPr>
            <a:spLocks noGrp="1"/>
          </p:cNvSpPr>
          <p:nvPr>
            <p:ph type="body" sz="quarter" idx="28"/>
          </p:nvPr>
        </p:nvSpPr>
        <p:spPr>
          <a:xfrm>
            <a:off x="4769213"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6">
            <a:extLst>
              <a:ext uri="{FF2B5EF4-FFF2-40B4-BE49-F238E27FC236}">
                <a16:creationId xmlns:a16="http://schemas.microsoft.com/office/drawing/2014/main" id="{5A065FA5-3F6C-4CB6-9887-FC184BE2EA60}"/>
              </a:ext>
            </a:extLst>
          </p:cNvPr>
          <p:cNvSpPr>
            <a:spLocks noGrp="1"/>
          </p:cNvSpPr>
          <p:nvPr>
            <p:ph type="body" sz="quarter" idx="29"/>
          </p:nvPr>
        </p:nvSpPr>
        <p:spPr>
          <a:xfrm>
            <a:off x="6952576"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a:extLst>
              <a:ext uri="{FF2B5EF4-FFF2-40B4-BE49-F238E27FC236}">
                <a16:creationId xmlns:a16="http://schemas.microsoft.com/office/drawing/2014/main" id="{4B8C9C1E-48EF-7D94-38F8-12C68573AF7C}"/>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3" name="TextBox 2">
            <a:extLst>
              <a:ext uri="{FF2B5EF4-FFF2-40B4-BE49-F238E27FC236}">
                <a16:creationId xmlns:a16="http://schemas.microsoft.com/office/drawing/2014/main" id="{C78388E1-F4A6-15E9-B990-A81F0D192527}"/>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4" name="Graphic 3">
            <a:extLst>
              <a:ext uri="{FF2B5EF4-FFF2-40B4-BE49-F238E27FC236}">
                <a16:creationId xmlns:a16="http://schemas.microsoft.com/office/drawing/2014/main" id="{F0E715D4-DAF4-1475-DDB2-9BB74259CC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24895597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text 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0" y="0"/>
            <a:ext cx="9144000" cy="5038165"/>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40" y="2026113"/>
            <a:ext cx="7865313" cy="2839473"/>
          </a:xfrm>
        </p:spPr>
        <p:txBody>
          <a:bodyPr anchor="b" anchorCtr="0"/>
          <a:lstStyle>
            <a:lvl1pPr algn="l">
              <a:lnSpc>
                <a:spcPct val="90000"/>
              </a:lnSpc>
              <a:defRPr sz="4659" b="0">
                <a:solidFill>
                  <a:schemeClr val="tx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38" y="5345943"/>
            <a:ext cx="8580798" cy="433319"/>
          </a:xfrm>
        </p:spPr>
        <p:txBody>
          <a:bodyPr anchor="b"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42002"/>
            <a:ext cx="8580798"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6">
            <a:extLst>
              <a:ext uri="{FF2B5EF4-FFF2-40B4-BE49-F238E27FC236}">
                <a16:creationId xmlns:a16="http://schemas.microsoft.com/office/drawing/2014/main" id="{F837D9A9-1721-402A-94AC-9EBF6A52C44A}"/>
              </a:ext>
            </a:extLst>
          </p:cNvPr>
          <p:cNvSpPr>
            <a:spLocks noGrp="1"/>
          </p:cNvSpPr>
          <p:nvPr>
            <p:ph type="body" sz="quarter" idx="26"/>
          </p:nvPr>
        </p:nvSpPr>
        <p:spPr>
          <a:xfrm>
            <a:off x="274639" y="1177360"/>
            <a:ext cx="1808263" cy="639775"/>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6">
            <a:extLst>
              <a:ext uri="{FF2B5EF4-FFF2-40B4-BE49-F238E27FC236}">
                <a16:creationId xmlns:a16="http://schemas.microsoft.com/office/drawing/2014/main" id="{DF38186D-A91D-42B3-8AEC-9F40FCFF2231}"/>
              </a:ext>
            </a:extLst>
          </p:cNvPr>
          <p:cNvSpPr>
            <a:spLocks noGrp="1"/>
          </p:cNvSpPr>
          <p:nvPr>
            <p:ph type="body" sz="quarter" idx="27"/>
          </p:nvPr>
        </p:nvSpPr>
        <p:spPr>
          <a:xfrm>
            <a:off x="2466934" y="1177360"/>
            <a:ext cx="1836000" cy="639775"/>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437F927A-8DB7-4C2C-8822-3DC6A65144E3}"/>
              </a:ext>
            </a:extLst>
          </p:cNvPr>
          <p:cNvSpPr>
            <a:spLocks noGrp="1"/>
          </p:cNvSpPr>
          <p:nvPr>
            <p:ph type="body" sz="quarter" idx="28"/>
          </p:nvPr>
        </p:nvSpPr>
        <p:spPr>
          <a:xfrm>
            <a:off x="4661883" y="1177360"/>
            <a:ext cx="1846496" cy="639775"/>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a:extLst>
              <a:ext uri="{FF2B5EF4-FFF2-40B4-BE49-F238E27FC236}">
                <a16:creationId xmlns:a16="http://schemas.microsoft.com/office/drawing/2014/main" id="{ACAAAAFD-65C7-4510-AE76-B8C2A4DB7A63}"/>
              </a:ext>
            </a:extLst>
          </p:cNvPr>
          <p:cNvSpPr>
            <a:spLocks noGrp="1"/>
          </p:cNvSpPr>
          <p:nvPr>
            <p:ph type="body" sz="quarter" idx="29"/>
          </p:nvPr>
        </p:nvSpPr>
        <p:spPr>
          <a:xfrm>
            <a:off x="7047896" y="1177360"/>
            <a:ext cx="1854560" cy="639775"/>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 name="Straight Connector 26">
            <a:extLst>
              <a:ext uri="{FF2B5EF4-FFF2-40B4-BE49-F238E27FC236}">
                <a16:creationId xmlns:a16="http://schemas.microsoft.com/office/drawing/2014/main" id="{C716271D-FD79-42A4-BC7E-B9C87F518B0B}"/>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 name="Slide Number">
            <a:extLst>
              <a:ext uri="{FF2B5EF4-FFF2-40B4-BE49-F238E27FC236}">
                <a16:creationId xmlns:a16="http://schemas.microsoft.com/office/drawing/2014/main" id="{0920DE20-A408-5F1E-7031-2863117C31CF}"/>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3" name="TextBox 2">
            <a:extLst>
              <a:ext uri="{FF2B5EF4-FFF2-40B4-BE49-F238E27FC236}">
                <a16:creationId xmlns:a16="http://schemas.microsoft.com/office/drawing/2014/main" id="{03E1C58C-CD9F-686B-CA09-64C6EFAFE43D}"/>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4" name="Graphic 3">
            <a:extLst>
              <a:ext uri="{FF2B5EF4-FFF2-40B4-BE49-F238E27FC236}">
                <a16:creationId xmlns:a16="http://schemas.microsoft.com/office/drawing/2014/main" id="{F33DB4FD-0085-9A35-BB98-16418A22A8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1838665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text 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0" y="932328"/>
            <a:ext cx="9144000" cy="2862000"/>
          </a:xfrm>
          <a:prstGeom prst="rect">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38" y="4045598"/>
            <a:ext cx="8580798" cy="433319"/>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40" y="1367813"/>
            <a:ext cx="7865313" cy="2298752"/>
          </a:xfrm>
        </p:spPr>
        <p:txBody>
          <a:bodyPr anchor="t" anchorCtr="0"/>
          <a:lstStyle>
            <a:lvl1pPr algn="l">
              <a:lnSpc>
                <a:spcPct val="90000"/>
              </a:lnSpc>
              <a:defRPr sz="4659" b="0">
                <a:solidFill>
                  <a:schemeClr val="bg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42002"/>
            <a:ext cx="8580798"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35" name="Text Placeholder 6">
            <a:extLst>
              <a:ext uri="{FF2B5EF4-FFF2-40B4-BE49-F238E27FC236}">
                <a16:creationId xmlns:a16="http://schemas.microsoft.com/office/drawing/2014/main" id="{70F9CC57-F052-49BE-AD8E-23F9DB514C27}"/>
              </a:ext>
            </a:extLst>
          </p:cNvPr>
          <p:cNvSpPr>
            <a:spLocks noGrp="1"/>
          </p:cNvSpPr>
          <p:nvPr>
            <p:ph type="body" sz="quarter" idx="26"/>
          </p:nvPr>
        </p:nvSpPr>
        <p:spPr>
          <a:xfrm>
            <a:off x="370360" y="4886401"/>
            <a:ext cx="1866769"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36" name="Text Placeholder 6">
            <a:extLst>
              <a:ext uri="{FF2B5EF4-FFF2-40B4-BE49-F238E27FC236}">
                <a16:creationId xmlns:a16="http://schemas.microsoft.com/office/drawing/2014/main" id="{02F0696B-CEB5-4D5D-B25F-8CBEA21DE627}"/>
              </a:ext>
            </a:extLst>
          </p:cNvPr>
          <p:cNvSpPr>
            <a:spLocks noGrp="1"/>
          </p:cNvSpPr>
          <p:nvPr>
            <p:ph type="body" sz="quarter" idx="27"/>
          </p:nvPr>
        </p:nvSpPr>
        <p:spPr>
          <a:xfrm>
            <a:off x="2573993" y="4886401"/>
            <a:ext cx="1836000"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37" name="Text Placeholder 6">
            <a:extLst>
              <a:ext uri="{FF2B5EF4-FFF2-40B4-BE49-F238E27FC236}">
                <a16:creationId xmlns:a16="http://schemas.microsoft.com/office/drawing/2014/main" id="{4E59F6B2-CD7A-4034-BCFE-B7637A7CEF75}"/>
              </a:ext>
            </a:extLst>
          </p:cNvPr>
          <p:cNvSpPr>
            <a:spLocks noGrp="1"/>
          </p:cNvSpPr>
          <p:nvPr>
            <p:ph type="body" sz="quarter" idx="28"/>
          </p:nvPr>
        </p:nvSpPr>
        <p:spPr>
          <a:xfrm>
            <a:off x="4769212" y="4886401"/>
            <a:ext cx="1846496"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38" name="Text Placeholder 6">
            <a:extLst>
              <a:ext uri="{FF2B5EF4-FFF2-40B4-BE49-F238E27FC236}">
                <a16:creationId xmlns:a16="http://schemas.microsoft.com/office/drawing/2014/main" id="{5A065FA5-3F6C-4CB6-9887-FC184BE2EA60}"/>
              </a:ext>
            </a:extLst>
          </p:cNvPr>
          <p:cNvSpPr>
            <a:spLocks noGrp="1"/>
          </p:cNvSpPr>
          <p:nvPr>
            <p:ph type="body" sz="quarter" idx="29"/>
          </p:nvPr>
        </p:nvSpPr>
        <p:spPr>
          <a:xfrm>
            <a:off x="6952574" y="4886401"/>
            <a:ext cx="1854560"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cxnSp>
        <p:nvCxnSpPr>
          <p:cNvPr id="21" name="Straight Connector 20">
            <a:extLst>
              <a:ext uri="{FF2B5EF4-FFF2-40B4-BE49-F238E27FC236}">
                <a16:creationId xmlns:a16="http://schemas.microsoft.com/office/drawing/2014/main" id="{FFC80DE5-7FE2-4F96-BF6A-974D4D46BE47}"/>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 name="Slide Number">
            <a:extLst>
              <a:ext uri="{FF2B5EF4-FFF2-40B4-BE49-F238E27FC236}">
                <a16:creationId xmlns:a16="http://schemas.microsoft.com/office/drawing/2014/main" id="{D5635127-AE02-BDE2-44C1-8069D4DF4420}"/>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3" name="TextBox 2">
            <a:extLst>
              <a:ext uri="{FF2B5EF4-FFF2-40B4-BE49-F238E27FC236}">
                <a16:creationId xmlns:a16="http://schemas.microsoft.com/office/drawing/2014/main" id="{45BF8918-142E-E230-ED73-F45271489635}"/>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4" name="Graphic 3">
            <a:extLst>
              <a:ext uri="{FF2B5EF4-FFF2-40B4-BE49-F238E27FC236}">
                <a16:creationId xmlns:a16="http://schemas.microsoft.com/office/drawing/2014/main" id="{F2D4FBDB-7F54-5FBB-0EF7-5D6ED78389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20984637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text 4">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288565" y="277490"/>
            <a:ext cx="8580799" cy="4704087"/>
          </a:xfrm>
          <a:prstGeom prst="rect">
            <a:avLst/>
          </a:prstGeom>
          <a:solidFill>
            <a:srgbClr val="DBF5F7"/>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537223" y="4321510"/>
            <a:ext cx="8283935" cy="433319"/>
          </a:xfrm>
        </p:spPr>
        <p:txBody>
          <a:bodyPr anchor="b" anchorCtr="0"/>
          <a:lstStyle>
            <a:lvl1pPr marL="0" indent="0">
              <a:lnSpc>
                <a:spcPct val="90000"/>
              </a:lnSpc>
              <a:spcBef>
                <a:spcPts val="0"/>
              </a:spcBef>
              <a:spcAft>
                <a:spcPts val="0"/>
              </a:spcAft>
              <a:buFont typeface="Arial" panose="020B0604020202020204" pitchFamily="34" charset="0"/>
              <a:buNone/>
              <a:defRPr sz="1359" b="1">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537222" y="1200621"/>
            <a:ext cx="7593204" cy="2061185"/>
          </a:xfrm>
        </p:spPr>
        <p:txBody>
          <a:bodyPr anchor="t" anchorCtr="0"/>
          <a:lstStyle>
            <a:lvl1pPr algn="l">
              <a:lnSpc>
                <a:spcPct val="90000"/>
              </a:lnSpc>
              <a:defRPr sz="4659" b="0">
                <a:solidFill>
                  <a:schemeClr val="tx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543573" y="342530"/>
            <a:ext cx="8283935"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88567" y="923132"/>
            <a:ext cx="8574193"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5" name="Text Placeholder 6">
            <a:extLst>
              <a:ext uri="{FF2B5EF4-FFF2-40B4-BE49-F238E27FC236}">
                <a16:creationId xmlns:a16="http://schemas.microsoft.com/office/drawing/2014/main" id="{70F9CC57-F052-49BE-AD8E-23F9DB514C27}"/>
              </a:ext>
            </a:extLst>
          </p:cNvPr>
          <p:cNvSpPr>
            <a:spLocks noGrp="1"/>
          </p:cNvSpPr>
          <p:nvPr>
            <p:ph type="body" sz="quarter" idx="26"/>
          </p:nvPr>
        </p:nvSpPr>
        <p:spPr>
          <a:xfrm>
            <a:off x="412752" y="5258161"/>
            <a:ext cx="1765871" cy="7190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6">
            <a:extLst>
              <a:ext uri="{FF2B5EF4-FFF2-40B4-BE49-F238E27FC236}">
                <a16:creationId xmlns:a16="http://schemas.microsoft.com/office/drawing/2014/main" id="{02F0696B-CEB5-4D5D-B25F-8CBEA21DE627}"/>
              </a:ext>
            </a:extLst>
          </p:cNvPr>
          <p:cNvSpPr>
            <a:spLocks noGrp="1"/>
          </p:cNvSpPr>
          <p:nvPr>
            <p:ph type="body" sz="quarter" idx="27"/>
          </p:nvPr>
        </p:nvSpPr>
        <p:spPr>
          <a:xfrm>
            <a:off x="2597151" y="5258161"/>
            <a:ext cx="1812843" cy="7190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a:extLst>
              <a:ext uri="{FF2B5EF4-FFF2-40B4-BE49-F238E27FC236}">
                <a16:creationId xmlns:a16="http://schemas.microsoft.com/office/drawing/2014/main" id="{4E59F6B2-CD7A-4034-BCFE-B7637A7CEF75}"/>
              </a:ext>
            </a:extLst>
          </p:cNvPr>
          <p:cNvSpPr>
            <a:spLocks noGrp="1"/>
          </p:cNvSpPr>
          <p:nvPr>
            <p:ph type="body" sz="quarter" idx="28"/>
          </p:nvPr>
        </p:nvSpPr>
        <p:spPr>
          <a:xfrm>
            <a:off x="4800600" y="5258161"/>
            <a:ext cx="1815109" cy="7190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6">
            <a:extLst>
              <a:ext uri="{FF2B5EF4-FFF2-40B4-BE49-F238E27FC236}">
                <a16:creationId xmlns:a16="http://schemas.microsoft.com/office/drawing/2014/main" id="{5A065FA5-3F6C-4CB6-9887-FC184BE2EA60}"/>
              </a:ext>
            </a:extLst>
          </p:cNvPr>
          <p:cNvSpPr>
            <a:spLocks noGrp="1"/>
          </p:cNvSpPr>
          <p:nvPr>
            <p:ph type="body" sz="quarter" idx="29"/>
          </p:nvPr>
        </p:nvSpPr>
        <p:spPr>
          <a:xfrm>
            <a:off x="6997701" y="5258161"/>
            <a:ext cx="1809433" cy="7190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777"/>
            </a:lvl4pPr>
            <a:lvl5pPr marL="0" indent="0">
              <a:lnSpc>
                <a:spcPct val="100000"/>
              </a:lnSpc>
              <a:spcBef>
                <a:spcPts val="0"/>
              </a:spcBef>
              <a:spcAft>
                <a:spcPts val="0"/>
              </a:spcAft>
              <a:buNone/>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1DCC1847-CC5D-D940-B13F-E3056243367E}"/>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 name="Slide Number">
            <a:extLst>
              <a:ext uri="{FF2B5EF4-FFF2-40B4-BE49-F238E27FC236}">
                <a16:creationId xmlns:a16="http://schemas.microsoft.com/office/drawing/2014/main" id="{DD12268B-5358-64D7-6253-64A9D2C861EF}"/>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3" name="TextBox 2">
            <a:extLst>
              <a:ext uri="{FF2B5EF4-FFF2-40B4-BE49-F238E27FC236}">
                <a16:creationId xmlns:a16="http://schemas.microsoft.com/office/drawing/2014/main" id="{EEBF2E5C-2133-81CD-EE42-89519F1D9350}"/>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4" name="Graphic 3">
            <a:extLst>
              <a:ext uri="{FF2B5EF4-FFF2-40B4-BE49-F238E27FC236}">
                <a16:creationId xmlns:a16="http://schemas.microsoft.com/office/drawing/2014/main" id="{AF105283-75B2-C3B0-830F-2413A6283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20548193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06" userDrawn="1">
          <p15:clr>
            <a:srgbClr val="FBAE40"/>
          </p15:clr>
        </p15:guide>
        <p15:guide id="2" orient="horz" pos="26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DBF5F7"/>
        </a:solid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276700" y="265593"/>
            <a:ext cx="1318022" cy="1134585"/>
          </a:xfrm>
        </p:spPr>
        <p:txBody>
          <a:bodyPr anchor="t" anchorCtr="0"/>
          <a:lstStyle>
            <a:lvl1pPr marL="0" indent="0" algn="l">
              <a:lnSpc>
                <a:spcPct val="90000"/>
              </a:lnSpc>
              <a:spcBef>
                <a:spcPts val="0"/>
              </a:spcBef>
              <a:buFontTx/>
              <a:buNone/>
              <a:defRPr sz="6212" b="0">
                <a:solidFill>
                  <a:schemeClr val="tx1"/>
                </a:solidFill>
                <a:latin typeface="+mj-lt"/>
              </a:defRPr>
            </a:lvl1pPr>
            <a:lvl2pPr marL="0" indent="0" algn="ctr">
              <a:lnSpc>
                <a:spcPct val="95000"/>
              </a:lnSpc>
              <a:spcBef>
                <a:spcPts val="0"/>
              </a:spcBef>
              <a:buFontTx/>
              <a:buNone/>
              <a:defRPr sz="32031">
                <a:solidFill>
                  <a:schemeClr val="bg2"/>
                </a:solidFill>
                <a:latin typeface="+mj-lt"/>
              </a:defRPr>
            </a:lvl2pPr>
            <a:lvl3pPr marL="0" indent="0" algn="ctr">
              <a:lnSpc>
                <a:spcPct val="95000"/>
              </a:lnSpc>
              <a:spcBef>
                <a:spcPts val="0"/>
              </a:spcBef>
              <a:buFontTx/>
              <a:buNone/>
              <a:defRPr sz="32031">
                <a:solidFill>
                  <a:schemeClr val="bg2"/>
                </a:solidFill>
                <a:latin typeface="+mj-lt"/>
              </a:defRPr>
            </a:lvl3pPr>
            <a:lvl4pPr marL="0" indent="0" algn="ctr">
              <a:lnSpc>
                <a:spcPct val="95000"/>
              </a:lnSpc>
              <a:spcBef>
                <a:spcPts val="0"/>
              </a:spcBef>
              <a:buFontTx/>
              <a:buNone/>
              <a:defRPr sz="32031">
                <a:solidFill>
                  <a:schemeClr val="bg2"/>
                </a:solidFill>
                <a:latin typeface="+mj-lt"/>
              </a:defRPr>
            </a:lvl4pPr>
            <a:lvl5pPr marL="0" indent="0" algn="ctr">
              <a:lnSpc>
                <a:spcPct val="95000"/>
              </a:lnSpc>
              <a:spcBef>
                <a:spcPts val="0"/>
              </a:spcBef>
              <a:buFontTx/>
              <a:buNone/>
              <a:defRPr sz="32031">
                <a:solidFill>
                  <a:schemeClr val="bg2"/>
                </a:solidFill>
                <a:latin typeface="+mj-lt"/>
              </a:defRPr>
            </a:lvl5pPr>
            <a:lvl6pPr marL="0" indent="0" algn="ctr">
              <a:lnSpc>
                <a:spcPct val="95000"/>
              </a:lnSpc>
              <a:spcBef>
                <a:spcPts val="0"/>
              </a:spcBef>
              <a:buFontTx/>
              <a:buNone/>
              <a:defRPr sz="32031">
                <a:solidFill>
                  <a:schemeClr val="bg2"/>
                </a:solidFill>
                <a:latin typeface="+mj-lt"/>
              </a:defRPr>
            </a:lvl6pPr>
            <a:lvl7pPr marL="0" indent="0" algn="ctr">
              <a:lnSpc>
                <a:spcPct val="95000"/>
              </a:lnSpc>
              <a:spcBef>
                <a:spcPts val="0"/>
              </a:spcBef>
              <a:buFontTx/>
              <a:buNone/>
              <a:defRPr sz="32031">
                <a:solidFill>
                  <a:schemeClr val="bg2"/>
                </a:solidFill>
                <a:latin typeface="+mj-lt"/>
              </a:defRPr>
            </a:lvl7pPr>
            <a:lvl8pPr marL="0" indent="0" algn="ctr">
              <a:lnSpc>
                <a:spcPct val="95000"/>
              </a:lnSpc>
              <a:spcBef>
                <a:spcPts val="0"/>
              </a:spcBef>
              <a:buFontTx/>
              <a:buNone/>
              <a:defRPr sz="32031">
                <a:solidFill>
                  <a:schemeClr val="bg2"/>
                </a:solidFill>
                <a:latin typeface="+mj-lt"/>
              </a:defRPr>
            </a:lvl8pPr>
            <a:lvl9pPr marL="0" indent="0" algn="ctr">
              <a:lnSpc>
                <a:spcPct val="95000"/>
              </a:lnSpc>
              <a:spcBef>
                <a:spcPts val="0"/>
              </a:spcBef>
              <a:buFontTx/>
              <a:buNone/>
              <a:defRPr sz="32031">
                <a:solidFill>
                  <a:schemeClr val="bg2"/>
                </a:solidFill>
                <a:latin typeface="+mj-lt"/>
              </a:defRPr>
            </a:lvl9pPr>
          </a:lstStyle>
          <a:p>
            <a:pPr lvl="0"/>
            <a:r>
              <a:rPr lang="en-US" dirty="0"/>
              <a:t>00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276703" y="1980971"/>
            <a:ext cx="8586057" cy="1735587"/>
          </a:xfrm>
        </p:spPr>
        <p:txBody>
          <a:bodyPr anchor="t" anchorCtr="0"/>
          <a:lstStyle>
            <a:lvl1pPr algn="l">
              <a:lnSpc>
                <a:spcPct val="90000"/>
              </a:lnSpc>
              <a:defRPr sz="6212" b="0">
                <a:solidFill>
                  <a:schemeClr val="tx1"/>
                </a:solidFill>
              </a:defRPr>
            </a:lvl1pPr>
          </a:lstStyle>
          <a:p>
            <a:r>
              <a:rPr lang="en-US" dirty="0"/>
              <a:t>[Section header title]</a:t>
            </a:r>
          </a:p>
        </p:txBody>
      </p:sp>
      <p:sp>
        <p:nvSpPr>
          <p:cNvPr id="13" name="Text Placeholder 2">
            <a:extLst>
              <a:ext uri="{FF2B5EF4-FFF2-40B4-BE49-F238E27FC236}">
                <a16:creationId xmlns:a16="http://schemas.microsoft.com/office/drawing/2014/main" id="{2371CD5A-AE0C-443E-B995-5DEB9E2C38E4}"/>
              </a:ext>
            </a:extLst>
          </p:cNvPr>
          <p:cNvSpPr>
            <a:spLocks noGrp="1"/>
          </p:cNvSpPr>
          <p:nvPr>
            <p:ph type="body" idx="1"/>
          </p:nvPr>
        </p:nvSpPr>
        <p:spPr>
          <a:xfrm>
            <a:off x="276703" y="3851601"/>
            <a:ext cx="8586057" cy="1112511"/>
          </a:xfrm>
        </p:spPr>
        <p:txBody>
          <a:bodyPr/>
          <a:lstStyle>
            <a:lvl1pPr marL="0" indent="0">
              <a:buNone/>
              <a:defRPr sz="1747" b="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edit Master text styles</a:t>
            </a:r>
          </a:p>
        </p:txBody>
      </p:sp>
      <p:cxnSp>
        <p:nvCxnSpPr>
          <p:cNvPr id="21" name="Straight Connector 20">
            <a:extLst>
              <a:ext uri="{FF2B5EF4-FFF2-40B4-BE49-F238E27FC236}">
                <a16:creationId xmlns:a16="http://schemas.microsoft.com/office/drawing/2014/main" id="{46320FBA-455C-4AB5-B400-ADCEC5E9CAA4}"/>
              </a:ext>
            </a:extLst>
          </p:cNvPr>
          <p:cNvCxnSpPr>
            <a:cxnSpLocks/>
          </p:cNvCxnSpPr>
          <p:nvPr userDrawn="1"/>
        </p:nvCxnSpPr>
        <p:spPr>
          <a:xfrm>
            <a:off x="276701" y="1762976"/>
            <a:ext cx="8591074"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7" name="Straight Connector 16">
            <a:extLst>
              <a:ext uri="{FF2B5EF4-FFF2-40B4-BE49-F238E27FC236}">
                <a16:creationId xmlns:a16="http://schemas.microsoft.com/office/drawing/2014/main" id="{1E340556-0467-484E-A0FE-740C909BBA24}"/>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3" name="TextBox 2">
            <a:extLst>
              <a:ext uri="{FF2B5EF4-FFF2-40B4-BE49-F238E27FC236}">
                <a16:creationId xmlns:a16="http://schemas.microsoft.com/office/drawing/2014/main" id="{7CE3013B-0567-5B43-A029-77C46F7D357D}"/>
              </a:ext>
            </a:extLst>
          </p:cNvPr>
          <p:cNvSpPr txBox="1"/>
          <p:nvPr userDrawn="1"/>
        </p:nvSpPr>
        <p:spPr>
          <a:xfrm>
            <a:off x="-497840" y="2651760"/>
            <a:ext cx="0" cy="0"/>
          </a:xfrm>
          <a:prstGeom prst="rect">
            <a:avLst/>
          </a:prstGeom>
          <a:noFill/>
        </p:spPr>
        <p:txBody>
          <a:bodyPr wrap="none" lIns="0" tIns="0" rIns="0" bIns="0" rtlCol="0">
            <a:noAutofit/>
          </a:bodyPr>
          <a:lstStyle/>
          <a:p>
            <a:endParaRPr sz="1359" dirty="0">
              <a:solidFill>
                <a:srgbClr val="000000"/>
              </a:solidFill>
            </a:endParaRPr>
          </a:p>
        </p:txBody>
      </p:sp>
      <p:sp>
        <p:nvSpPr>
          <p:cNvPr id="8" name="Slide Number">
            <a:extLst>
              <a:ext uri="{FF2B5EF4-FFF2-40B4-BE49-F238E27FC236}">
                <a16:creationId xmlns:a16="http://schemas.microsoft.com/office/drawing/2014/main" id="{8FD5891A-3CE7-AAD9-C411-B91AB5050BA2}"/>
              </a:ext>
            </a:extLst>
          </p:cNvPr>
          <p:cNvSpPr txBox="1">
            <a:spLocks/>
          </p:cNvSpPr>
          <p:nvPr userDrawn="1"/>
        </p:nvSpPr>
        <p:spPr>
          <a:xfrm>
            <a:off x="276701" y="6456937"/>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9" name="TextBox 8">
            <a:extLst>
              <a:ext uri="{FF2B5EF4-FFF2-40B4-BE49-F238E27FC236}">
                <a16:creationId xmlns:a16="http://schemas.microsoft.com/office/drawing/2014/main" id="{A88DEC6A-EE90-640A-2DC0-EED7F5C2D7CB}"/>
              </a:ext>
            </a:extLst>
          </p:cNvPr>
          <p:cNvSpPr txBox="1"/>
          <p:nvPr userDrawn="1"/>
        </p:nvSpPr>
        <p:spPr>
          <a:xfrm>
            <a:off x="617733" y="6468962"/>
            <a:ext cx="6907532"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USE ONLY – NOT FOR PUBLIC DISTRIBUTION</a:t>
            </a:r>
          </a:p>
        </p:txBody>
      </p:sp>
      <p:pic>
        <p:nvPicPr>
          <p:cNvPr id="10" name="Graphic 9">
            <a:extLst>
              <a:ext uri="{FF2B5EF4-FFF2-40B4-BE49-F238E27FC236}">
                <a16:creationId xmlns:a16="http://schemas.microsoft.com/office/drawing/2014/main" id="{1FBDD3BF-0468-58AF-300C-F93B6B8352B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1"/>
            <a:ext cx="1008000" cy="331953"/>
          </a:xfrm>
          <a:prstGeom prst="rect">
            <a:avLst/>
          </a:prstGeom>
        </p:spPr>
      </p:pic>
    </p:spTree>
    <p:extLst>
      <p:ext uri="{BB962C8B-B14F-4D97-AF65-F5344CB8AC3E}">
        <p14:creationId xmlns:p14="http://schemas.microsoft.com/office/powerpoint/2010/main" val="37124474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brand color">
    <p:bg>
      <p:bgPr>
        <a:solidFill>
          <a:srgbClr val="0092F9"/>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6D718E1-D334-41B5-ACF7-019618CDEDC6}"/>
              </a:ext>
            </a:extLst>
          </p:cNvPr>
          <p:cNvCxnSpPr>
            <a:cxnSpLocks/>
          </p:cNvCxnSpPr>
          <p:nvPr userDrawn="1"/>
        </p:nvCxnSpPr>
        <p:spPr>
          <a:xfrm>
            <a:off x="269559" y="1762976"/>
            <a:ext cx="8598217"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269558" y="265593"/>
            <a:ext cx="1318022" cy="1134585"/>
          </a:xfrm>
        </p:spPr>
        <p:txBody>
          <a:bodyPr anchor="t" anchorCtr="0"/>
          <a:lstStyle>
            <a:lvl1pPr marL="0" indent="0" algn="l">
              <a:lnSpc>
                <a:spcPct val="90000"/>
              </a:lnSpc>
              <a:spcBef>
                <a:spcPts val="0"/>
              </a:spcBef>
              <a:buFontTx/>
              <a:buNone/>
              <a:defRPr sz="6212" b="0">
                <a:solidFill>
                  <a:schemeClr val="tx1"/>
                </a:solidFill>
                <a:latin typeface="+mj-lt"/>
              </a:defRPr>
            </a:lvl1pPr>
            <a:lvl2pPr marL="0" indent="0" algn="ctr">
              <a:lnSpc>
                <a:spcPct val="95000"/>
              </a:lnSpc>
              <a:spcBef>
                <a:spcPts val="0"/>
              </a:spcBef>
              <a:buFontTx/>
              <a:buNone/>
              <a:defRPr sz="32031">
                <a:solidFill>
                  <a:schemeClr val="bg2"/>
                </a:solidFill>
                <a:latin typeface="+mj-lt"/>
              </a:defRPr>
            </a:lvl2pPr>
            <a:lvl3pPr marL="0" indent="0" algn="ctr">
              <a:lnSpc>
                <a:spcPct val="95000"/>
              </a:lnSpc>
              <a:spcBef>
                <a:spcPts val="0"/>
              </a:spcBef>
              <a:buFontTx/>
              <a:buNone/>
              <a:defRPr sz="32031">
                <a:solidFill>
                  <a:schemeClr val="bg2"/>
                </a:solidFill>
                <a:latin typeface="+mj-lt"/>
              </a:defRPr>
            </a:lvl3pPr>
            <a:lvl4pPr marL="0" indent="0" algn="ctr">
              <a:lnSpc>
                <a:spcPct val="95000"/>
              </a:lnSpc>
              <a:spcBef>
                <a:spcPts val="0"/>
              </a:spcBef>
              <a:buFontTx/>
              <a:buNone/>
              <a:defRPr sz="32031">
                <a:solidFill>
                  <a:schemeClr val="bg2"/>
                </a:solidFill>
                <a:latin typeface="+mj-lt"/>
              </a:defRPr>
            </a:lvl4pPr>
            <a:lvl5pPr marL="0" indent="0" algn="ctr">
              <a:lnSpc>
                <a:spcPct val="95000"/>
              </a:lnSpc>
              <a:spcBef>
                <a:spcPts val="0"/>
              </a:spcBef>
              <a:buFontTx/>
              <a:buNone/>
              <a:defRPr sz="32031">
                <a:solidFill>
                  <a:schemeClr val="bg2"/>
                </a:solidFill>
                <a:latin typeface="+mj-lt"/>
              </a:defRPr>
            </a:lvl5pPr>
            <a:lvl6pPr marL="0" indent="0" algn="ctr">
              <a:lnSpc>
                <a:spcPct val="95000"/>
              </a:lnSpc>
              <a:spcBef>
                <a:spcPts val="0"/>
              </a:spcBef>
              <a:buFontTx/>
              <a:buNone/>
              <a:defRPr sz="32031">
                <a:solidFill>
                  <a:schemeClr val="bg2"/>
                </a:solidFill>
                <a:latin typeface="+mj-lt"/>
              </a:defRPr>
            </a:lvl6pPr>
            <a:lvl7pPr marL="0" indent="0" algn="ctr">
              <a:lnSpc>
                <a:spcPct val="95000"/>
              </a:lnSpc>
              <a:spcBef>
                <a:spcPts val="0"/>
              </a:spcBef>
              <a:buFontTx/>
              <a:buNone/>
              <a:defRPr sz="32031">
                <a:solidFill>
                  <a:schemeClr val="bg2"/>
                </a:solidFill>
                <a:latin typeface="+mj-lt"/>
              </a:defRPr>
            </a:lvl7pPr>
            <a:lvl8pPr marL="0" indent="0" algn="ctr">
              <a:lnSpc>
                <a:spcPct val="95000"/>
              </a:lnSpc>
              <a:spcBef>
                <a:spcPts val="0"/>
              </a:spcBef>
              <a:buFontTx/>
              <a:buNone/>
              <a:defRPr sz="32031">
                <a:solidFill>
                  <a:schemeClr val="bg2"/>
                </a:solidFill>
                <a:latin typeface="+mj-lt"/>
              </a:defRPr>
            </a:lvl8pPr>
            <a:lvl9pPr marL="0" indent="0" algn="ctr">
              <a:lnSpc>
                <a:spcPct val="95000"/>
              </a:lnSpc>
              <a:spcBef>
                <a:spcPts val="0"/>
              </a:spcBef>
              <a:buFontTx/>
              <a:buNone/>
              <a:defRPr sz="32031">
                <a:solidFill>
                  <a:schemeClr val="bg2"/>
                </a:solidFill>
                <a:latin typeface="+mj-lt"/>
              </a:defRPr>
            </a:lvl9pPr>
          </a:lstStyle>
          <a:p>
            <a:pPr lvl="0"/>
            <a:r>
              <a:rPr lang="en-US" dirty="0"/>
              <a:t>00</a:t>
            </a:r>
          </a:p>
        </p:txBody>
      </p:sp>
      <p:sp>
        <p:nvSpPr>
          <p:cNvPr id="15" name="Title 2">
            <a:extLst>
              <a:ext uri="{FF2B5EF4-FFF2-40B4-BE49-F238E27FC236}">
                <a16:creationId xmlns:a16="http://schemas.microsoft.com/office/drawing/2014/main" id="{F277602E-56D0-4536-8707-10E6D44B272B}"/>
              </a:ext>
            </a:extLst>
          </p:cNvPr>
          <p:cNvSpPr>
            <a:spLocks noGrp="1"/>
          </p:cNvSpPr>
          <p:nvPr>
            <p:ph type="title" hasCustomPrompt="1"/>
          </p:nvPr>
        </p:nvSpPr>
        <p:spPr>
          <a:xfrm>
            <a:off x="269560" y="1980971"/>
            <a:ext cx="8408987" cy="1735587"/>
          </a:xfrm>
        </p:spPr>
        <p:txBody>
          <a:bodyPr anchor="t" anchorCtr="0"/>
          <a:lstStyle>
            <a:lvl1pPr algn="l">
              <a:lnSpc>
                <a:spcPct val="90000"/>
              </a:lnSpc>
              <a:defRPr sz="6212" b="0">
                <a:solidFill>
                  <a:schemeClr val="tx1"/>
                </a:solidFill>
              </a:defRPr>
            </a:lvl1pPr>
          </a:lstStyle>
          <a:p>
            <a:r>
              <a:rPr lang="en-US" dirty="0"/>
              <a:t>[Section header title]</a:t>
            </a:r>
          </a:p>
        </p:txBody>
      </p:sp>
      <p:sp>
        <p:nvSpPr>
          <p:cNvPr id="16" name="Text Placeholder 2">
            <a:extLst>
              <a:ext uri="{FF2B5EF4-FFF2-40B4-BE49-F238E27FC236}">
                <a16:creationId xmlns:a16="http://schemas.microsoft.com/office/drawing/2014/main" id="{11CDFE2F-7263-4BDF-8F8F-92755404298F}"/>
              </a:ext>
            </a:extLst>
          </p:cNvPr>
          <p:cNvSpPr>
            <a:spLocks noGrp="1"/>
          </p:cNvSpPr>
          <p:nvPr>
            <p:ph type="body" idx="1"/>
          </p:nvPr>
        </p:nvSpPr>
        <p:spPr>
          <a:xfrm>
            <a:off x="269560" y="3851601"/>
            <a:ext cx="8408987" cy="1112511"/>
          </a:xfrm>
        </p:spPr>
        <p:txBody>
          <a:bodyPr/>
          <a:lstStyle>
            <a:lvl1pPr marL="0" indent="0">
              <a:buNone/>
              <a:defRPr sz="1747" b="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edit Master text styles</a:t>
            </a:r>
          </a:p>
        </p:txBody>
      </p:sp>
      <p:sp>
        <p:nvSpPr>
          <p:cNvPr id="11" name="Slide Number">
            <a:extLst>
              <a:ext uri="{FF2B5EF4-FFF2-40B4-BE49-F238E27FC236}">
                <a16:creationId xmlns:a16="http://schemas.microsoft.com/office/drawing/2014/main" id="{E28FD374-387E-45FA-B177-4669B1FC1A18}"/>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sp>
        <p:nvSpPr>
          <p:cNvPr id="12" name="TextBox 11">
            <a:extLst>
              <a:ext uri="{FF2B5EF4-FFF2-40B4-BE49-F238E27FC236}">
                <a16:creationId xmlns:a16="http://schemas.microsoft.com/office/drawing/2014/main" id="{A1AF3112-1987-4E9C-9BD5-A7310BF42EB5}"/>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USE ONLY – NOT FOR PUBLIC DISTRIBUTION</a:t>
            </a:r>
          </a:p>
        </p:txBody>
      </p:sp>
      <p:pic>
        <p:nvPicPr>
          <p:cNvPr id="13" name="Graphic 12">
            <a:extLst>
              <a:ext uri="{FF2B5EF4-FFF2-40B4-BE49-F238E27FC236}">
                <a16:creationId xmlns:a16="http://schemas.microsoft.com/office/drawing/2014/main" id="{94850100-749E-4F24-B5AD-D412468D62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20" name="Straight Connector 19">
            <a:extLst>
              <a:ext uri="{FF2B5EF4-FFF2-40B4-BE49-F238E27FC236}">
                <a16:creationId xmlns:a16="http://schemas.microsoft.com/office/drawing/2014/main" id="{F67DBFB5-327C-4468-8DC5-B57604287B93}"/>
              </a:ext>
            </a:extLst>
          </p:cNvPr>
          <p:cNvCxnSpPr>
            <a:cxnSpLocks/>
          </p:cNvCxnSpPr>
          <p:nvPr userDrawn="1"/>
        </p:nvCxnSpPr>
        <p:spPr>
          <a:xfrm>
            <a:off x="269559" y="6159687"/>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8737860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p:bg>
      <p:bgPr>
        <a:solidFill>
          <a:srgbClr val="565A5D"/>
        </a:solid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276700" y="265593"/>
            <a:ext cx="1318022" cy="1134585"/>
          </a:xfrm>
        </p:spPr>
        <p:txBody>
          <a:bodyPr anchor="t" anchorCtr="0"/>
          <a:lstStyle>
            <a:lvl1pPr marL="0" indent="0" algn="l">
              <a:lnSpc>
                <a:spcPct val="90000"/>
              </a:lnSpc>
              <a:spcBef>
                <a:spcPts val="0"/>
              </a:spcBef>
              <a:buFontTx/>
              <a:buNone/>
              <a:defRPr sz="6212" b="0">
                <a:solidFill>
                  <a:schemeClr val="tx1"/>
                </a:solidFill>
                <a:latin typeface="+mj-lt"/>
              </a:defRPr>
            </a:lvl1pPr>
            <a:lvl2pPr marL="0" indent="0" algn="ctr">
              <a:lnSpc>
                <a:spcPct val="95000"/>
              </a:lnSpc>
              <a:spcBef>
                <a:spcPts val="0"/>
              </a:spcBef>
              <a:buFontTx/>
              <a:buNone/>
              <a:defRPr sz="32031">
                <a:solidFill>
                  <a:schemeClr val="bg2"/>
                </a:solidFill>
                <a:latin typeface="+mj-lt"/>
              </a:defRPr>
            </a:lvl2pPr>
            <a:lvl3pPr marL="0" indent="0" algn="ctr">
              <a:lnSpc>
                <a:spcPct val="95000"/>
              </a:lnSpc>
              <a:spcBef>
                <a:spcPts val="0"/>
              </a:spcBef>
              <a:buFontTx/>
              <a:buNone/>
              <a:defRPr sz="32031">
                <a:solidFill>
                  <a:schemeClr val="bg2"/>
                </a:solidFill>
                <a:latin typeface="+mj-lt"/>
              </a:defRPr>
            </a:lvl3pPr>
            <a:lvl4pPr marL="0" indent="0" algn="ctr">
              <a:lnSpc>
                <a:spcPct val="95000"/>
              </a:lnSpc>
              <a:spcBef>
                <a:spcPts val="0"/>
              </a:spcBef>
              <a:buFontTx/>
              <a:buNone/>
              <a:defRPr sz="32031">
                <a:solidFill>
                  <a:schemeClr val="bg2"/>
                </a:solidFill>
                <a:latin typeface="+mj-lt"/>
              </a:defRPr>
            </a:lvl4pPr>
            <a:lvl5pPr marL="0" indent="0" algn="ctr">
              <a:lnSpc>
                <a:spcPct val="95000"/>
              </a:lnSpc>
              <a:spcBef>
                <a:spcPts val="0"/>
              </a:spcBef>
              <a:buFontTx/>
              <a:buNone/>
              <a:defRPr sz="32031">
                <a:solidFill>
                  <a:schemeClr val="bg2"/>
                </a:solidFill>
                <a:latin typeface="+mj-lt"/>
              </a:defRPr>
            </a:lvl5pPr>
            <a:lvl6pPr marL="0" indent="0" algn="ctr">
              <a:lnSpc>
                <a:spcPct val="95000"/>
              </a:lnSpc>
              <a:spcBef>
                <a:spcPts val="0"/>
              </a:spcBef>
              <a:buFontTx/>
              <a:buNone/>
              <a:defRPr sz="32031">
                <a:solidFill>
                  <a:schemeClr val="bg2"/>
                </a:solidFill>
                <a:latin typeface="+mj-lt"/>
              </a:defRPr>
            </a:lvl6pPr>
            <a:lvl7pPr marL="0" indent="0" algn="ctr">
              <a:lnSpc>
                <a:spcPct val="95000"/>
              </a:lnSpc>
              <a:spcBef>
                <a:spcPts val="0"/>
              </a:spcBef>
              <a:buFontTx/>
              <a:buNone/>
              <a:defRPr sz="32031">
                <a:solidFill>
                  <a:schemeClr val="bg2"/>
                </a:solidFill>
                <a:latin typeface="+mj-lt"/>
              </a:defRPr>
            </a:lvl7pPr>
            <a:lvl8pPr marL="0" indent="0" algn="ctr">
              <a:lnSpc>
                <a:spcPct val="95000"/>
              </a:lnSpc>
              <a:spcBef>
                <a:spcPts val="0"/>
              </a:spcBef>
              <a:buFontTx/>
              <a:buNone/>
              <a:defRPr sz="32031">
                <a:solidFill>
                  <a:schemeClr val="bg2"/>
                </a:solidFill>
                <a:latin typeface="+mj-lt"/>
              </a:defRPr>
            </a:lvl8pPr>
            <a:lvl9pPr marL="0" indent="0" algn="ctr">
              <a:lnSpc>
                <a:spcPct val="95000"/>
              </a:lnSpc>
              <a:spcBef>
                <a:spcPts val="0"/>
              </a:spcBef>
              <a:buFontTx/>
              <a:buNone/>
              <a:defRPr sz="32031">
                <a:solidFill>
                  <a:schemeClr val="bg2"/>
                </a:solidFill>
                <a:latin typeface="+mj-lt"/>
              </a:defRPr>
            </a:lvl9pPr>
          </a:lstStyle>
          <a:p>
            <a:pPr lvl="0"/>
            <a:r>
              <a:rPr lang="en-US" dirty="0"/>
              <a:t>00</a:t>
            </a:r>
          </a:p>
        </p:txBody>
      </p:sp>
      <p:sp>
        <p:nvSpPr>
          <p:cNvPr id="13" name="Title 2">
            <a:extLst>
              <a:ext uri="{FF2B5EF4-FFF2-40B4-BE49-F238E27FC236}">
                <a16:creationId xmlns:a16="http://schemas.microsoft.com/office/drawing/2014/main" id="{D5B822D8-1B20-4960-B376-5E4BA52CCE09}"/>
              </a:ext>
            </a:extLst>
          </p:cNvPr>
          <p:cNvSpPr>
            <a:spLocks noGrp="1"/>
          </p:cNvSpPr>
          <p:nvPr>
            <p:ph type="title" hasCustomPrompt="1"/>
          </p:nvPr>
        </p:nvSpPr>
        <p:spPr>
          <a:xfrm>
            <a:off x="276703" y="1980971"/>
            <a:ext cx="8408987" cy="1735587"/>
          </a:xfrm>
        </p:spPr>
        <p:txBody>
          <a:bodyPr anchor="t" anchorCtr="0"/>
          <a:lstStyle>
            <a:lvl1pPr algn="l">
              <a:lnSpc>
                <a:spcPct val="90000"/>
              </a:lnSpc>
              <a:defRPr sz="6212" b="0">
                <a:solidFill>
                  <a:schemeClr val="tx1"/>
                </a:solidFill>
              </a:defRPr>
            </a:lvl1pPr>
          </a:lstStyle>
          <a:p>
            <a:r>
              <a:rPr lang="en-US" dirty="0"/>
              <a:t>[Section header title]</a:t>
            </a:r>
          </a:p>
        </p:txBody>
      </p:sp>
      <p:sp>
        <p:nvSpPr>
          <p:cNvPr id="14" name="Text Placeholder 2">
            <a:extLst>
              <a:ext uri="{FF2B5EF4-FFF2-40B4-BE49-F238E27FC236}">
                <a16:creationId xmlns:a16="http://schemas.microsoft.com/office/drawing/2014/main" id="{5B1EC3F8-9720-4CCD-9DC3-E9B90A145B5D}"/>
              </a:ext>
            </a:extLst>
          </p:cNvPr>
          <p:cNvSpPr>
            <a:spLocks noGrp="1"/>
          </p:cNvSpPr>
          <p:nvPr>
            <p:ph type="body" idx="1"/>
          </p:nvPr>
        </p:nvSpPr>
        <p:spPr>
          <a:xfrm>
            <a:off x="276703" y="3851601"/>
            <a:ext cx="8408987" cy="1112511"/>
          </a:xfrm>
        </p:spPr>
        <p:txBody>
          <a:bodyPr/>
          <a:lstStyle>
            <a:lvl1pPr marL="0" indent="0">
              <a:buNone/>
              <a:defRPr sz="1747" b="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F0BD878B-57BF-4CD1-BD10-B6A30B1DD700}"/>
              </a:ext>
            </a:extLst>
          </p:cNvPr>
          <p:cNvCxnSpPr>
            <a:cxnSpLocks/>
          </p:cNvCxnSpPr>
          <p:nvPr userDrawn="1"/>
        </p:nvCxnSpPr>
        <p:spPr>
          <a:xfrm>
            <a:off x="276701" y="1762976"/>
            <a:ext cx="8591074"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Slide Number">
            <a:extLst>
              <a:ext uri="{FF2B5EF4-FFF2-40B4-BE49-F238E27FC236}">
                <a16:creationId xmlns:a16="http://schemas.microsoft.com/office/drawing/2014/main" id="{07F099C7-2642-474A-AF5C-E3E2588DD048}"/>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sp>
        <p:nvSpPr>
          <p:cNvPr id="17" name="TextBox 16">
            <a:extLst>
              <a:ext uri="{FF2B5EF4-FFF2-40B4-BE49-F238E27FC236}">
                <a16:creationId xmlns:a16="http://schemas.microsoft.com/office/drawing/2014/main" id="{6B047872-DB95-4A03-8F46-537E5944385D}"/>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9" name="Graphic 18">
            <a:extLst>
              <a:ext uri="{FF2B5EF4-FFF2-40B4-BE49-F238E27FC236}">
                <a16:creationId xmlns:a16="http://schemas.microsoft.com/office/drawing/2014/main" id="{D7C3E113-6377-411E-B10E-69250B2A45E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20" name="Straight Connector 19">
            <a:extLst>
              <a:ext uri="{FF2B5EF4-FFF2-40B4-BE49-F238E27FC236}">
                <a16:creationId xmlns:a16="http://schemas.microsoft.com/office/drawing/2014/main" id="{4B0AF586-2A27-462D-8767-ECE3561FB31E}"/>
              </a:ext>
            </a:extLst>
          </p:cNvPr>
          <p:cNvCxnSpPr>
            <a:cxnSpLocks/>
          </p:cNvCxnSpPr>
          <p:nvPr userDrawn="1"/>
        </p:nvCxnSpPr>
        <p:spPr>
          <a:xfrm>
            <a:off x="269559" y="6159687"/>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2876554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icon">
    <p:bg>
      <p:bgPr>
        <a:solidFill>
          <a:srgbClr val="DBF5F7"/>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084AFED-F521-470D-B4E1-1C99C64AE1B4}"/>
              </a:ext>
            </a:extLst>
          </p:cNvPr>
          <p:cNvSpPr>
            <a:spLocks noGrp="1"/>
          </p:cNvSpPr>
          <p:nvPr>
            <p:ph type="pic" sz="quarter" idx="13"/>
          </p:nvPr>
        </p:nvSpPr>
        <p:spPr>
          <a:xfrm>
            <a:off x="276339" y="274752"/>
            <a:ext cx="880157" cy="880154"/>
          </a:xfrm>
        </p:spPr>
        <p:txBody>
          <a:bodyPr/>
          <a:lstStyle>
            <a:lvl1pPr>
              <a:defRPr sz="777" b="0"/>
            </a:lvl1pPr>
          </a:lstStyle>
          <a:p>
            <a:endParaRPr lang="en-US" dirty="0"/>
          </a:p>
        </p:txBody>
      </p:sp>
      <p:sp>
        <p:nvSpPr>
          <p:cNvPr id="23" name="Text Placeholder 2">
            <a:extLst>
              <a:ext uri="{FF2B5EF4-FFF2-40B4-BE49-F238E27FC236}">
                <a16:creationId xmlns:a16="http://schemas.microsoft.com/office/drawing/2014/main" id="{2F69B347-66CE-4B03-BE30-95136C44572F}"/>
              </a:ext>
            </a:extLst>
          </p:cNvPr>
          <p:cNvSpPr>
            <a:spLocks noGrp="1"/>
          </p:cNvSpPr>
          <p:nvPr>
            <p:ph type="body" idx="12"/>
          </p:nvPr>
        </p:nvSpPr>
        <p:spPr>
          <a:xfrm>
            <a:off x="276226" y="1155020"/>
            <a:ext cx="8591549" cy="395248"/>
          </a:xfrm>
        </p:spPr>
        <p:txBody>
          <a:bodyPr anchor="b"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cxnSp>
        <p:nvCxnSpPr>
          <p:cNvPr id="21" name="Straight Connector 20">
            <a:extLst>
              <a:ext uri="{FF2B5EF4-FFF2-40B4-BE49-F238E27FC236}">
                <a16:creationId xmlns:a16="http://schemas.microsoft.com/office/drawing/2014/main" id="{46320FBA-455C-4AB5-B400-ADCEC5E9CAA4}"/>
              </a:ext>
            </a:extLst>
          </p:cNvPr>
          <p:cNvCxnSpPr>
            <a:cxnSpLocks/>
          </p:cNvCxnSpPr>
          <p:nvPr userDrawn="1"/>
        </p:nvCxnSpPr>
        <p:spPr>
          <a:xfrm>
            <a:off x="276701" y="1762976"/>
            <a:ext cx="8591074"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4" name="Slide Number">
            <a:extLst>
              <a:ext uri="{FF2B5EF4-FFF2-40B4-BE49-F238E27FC236}">
                <a16:creationId xmlns:a16="http://schemas.microsoft.com/office/drawing/2014/main" id="{41E3234E-EB25-4C2F-93C9-728D0C4990F7}"/>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5" name="TextBox 14">
            <a:extLst>
              <a:ext uri="{FF2B5EF4-FFF2-40B4-BE49-F238E27FC236}">
                <a16:creationId xmlns:a16="http://schemas.microsoft.com/office/drawing/2014/main" id="{CE12F219-E162-4721-993E-B7300AC1F1CC}"/>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000000"/>
                </a:solidFill>
              </a:rPr>
              <a:t>For Institutional / Wholesale / Professional Clients and Qualified Investors only—Not for retail use or distribution</a:t>
            </a:r>
          </a:p>
        </p:txBody>
      </p:sp>
      <p:pic>
        <p:nvPicPr>
          <p:cNvPr id="16" name="Graphic 15">
            <a:extLst>
              <a:ext uri="{FF2B5EF4-FFF2-40B4-BE49-F238E27FC236}">
                <a16:creationId xmlns:a16="http://schemas.microsoft.com/office/drawing/2014/main" id="{12E5AA2C-F4AB-4ECD-ABF7-F2D29BEF02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17" name="Straight Connector 16">
            <a:extLst>
              <a:ext uri="{FF2B5EF4-FFF2-40B4-BE49-F238E27FC236}">
                <a16:creationId xmlns:a16="http://schemas.microsoft.com/office/drawing/2014/main" id="{1E340556-0467-484E-A0FE-740C909BBA24}"/>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3" name="TextBox 2">
            <a:extLst>
              <a:ext uri="{FF2B5EF4-FFF2-40B4-BE49-F238E27FC236}">
                <a16:creationId xmlns:a16="http://schemas.microsoft.com/office/drawing/2014/main" id="{7CE3013B-0567-5B43-A029-77C46F7D357D}"/>
              </a:ext>
            </a:extLst>
          </p:cNvPr>
          <p:cNvSpPr txBox="1"/>
          <p:nvPr userDrawn="1"/>
        </p:nvSpPr>
        <p:spPr>
          <a:xfrm>
            <a:off x="-497840" y="2651760"/>
            <a:ext cx="0" cy="0"/>
          </a:xfrm>
          <a:prstGeom prst="rect">
            <a:avLst/>
          </a:prstGeom>
          <a:noFill/>
        </p:spPr>
        <p:txBody>
          <a:bodyPr wrap="none" lIns="0" tIns="0" rIns="0" bIns="0" rtlCol="0">
            <a:noAutofit/>
          </a:bodyPr>
          <a:lstStyle/>
          <a:p>
            <a:endParaRPr sz="1359" dirty="0">
              <a:solidFill>
                <a:srgbClr val="000000"/>
              </a:solidFill>
            </a:endParaRPr>
          </a:p>
        </p:txBody>
      </p:sp>
      <p:sp>
        <p:nvSpPr>
          <p:cNvPr id="24" name="Title 2">
            <a:extLst>
              <a:ext uri="{FF2B5EF4-FFF2-40B4-BE49-F238E27FC236}">
                <a16:creationId xmlns:a16="http://schemas.microsoft.com/office/drawing/2014/main" id="{AFF975C4-7CBA-48D0-908A-88B5889DDDBD}"/>
              </a:ext>
            </a:extLst>
          </p:cNvPr>
          <p:cNvSpPr>
            <a:spLocks noGrp="1"/>
          </p:cNvSpPr>
          <p:nvPr>
            <p:ph type="title" hasCustomPrompt="1"/>
          </p:nvPr>
        </p:nvSpPr>
        <p:spPr>
          <a:xfrm>
            <a:off x="276703" y="1980971"/>
            <a:ext cx="8586057" cy="1735587"/>
          </a:xfrm>
        </p:spPr>
        <p:txBody>
          <a:bodyPr anchor="t" anchorCtr="0"/>
          <a:lstStyle>
            <a:lvl1pPr algn="l">
              <a:lnSpc>
                <a:spcPct val="90000"/>
              </a:lnSpc>
              <a:defRPr sz="6212" b="0">
                <a:solidFill>
                  <a:schemeClr val="tx1"/>
                </a:solidFill>
              </a:defRPr>
            </a:lvl1pPr>
          </a:lstStyle>
          <a:p>
            <a:r>
              <a:rPr lang="en-US" dirty="0"/>
              <a:t>[Section header title]</a:t>
            </a:r>
          </a:p>
        </p:txBody>
      </p:sp>
      <p:sp>
        <p:nvSpPr>
          <p:cNvPr id="25" name="Text Placeholder 2">
            <a:extLst>
              <a:ext uri="{FF2B5EF4-FFF2-40B4-BE49-F238E27FC236}">
                <a16:creationId xmlns:a16="http://schemas.microsoft.com/office/drawing/2014/main" id="{5CC41FA5-FEE8-4986-83F1-62FFAF4FD6F5}"/>
              </a:ext>
            </a:extLst>
          </p:cNvPr>
          <p:cNvSpPr>
            <a:spLocks noGrp="1"/>
          </p:cNvSpPr>
          <p:nvPr>
            <p:ph type="body" idx="1"/>
          </p:nvPr>
        </p:nvSpPr>
        <p:spPr>
          <a:xfrm>
            <a:off x="276703" y="3851601"/>
            <a:ext cx="8586057" cy="1112511"/>
          </a:xfrm>
        </p:spPr>
        <p:txBody>
          <a:bodyPr/>
          <a:lstStyle>
            <a:lvl1pPr marL="0" indent="0">
              <a:buNone/>
              <a:defRPr sz="1747" b="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871629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con 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0" y="2609852"/>
            <a:ext cx="9144000" cy="2047875"/>
          </a:xfrm>
          <a:prstGeom prst="rect">
            <a:avLst/>
          </a:prstGeom>
          <a:solidFill>
            <a:srgbClr val="DBF5F7"/>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7200" y="3951914"/>
            <a:ext cx="8590577" cy="433319"/>
          </a:xfrm>
        </p:spPr>
        <p:txBody>
          <a:bodyPr anchor="b"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7" name="Text Placeholder 6">
            <a:extLst>
              <a:ext uri="{FF2B5EF4-FFF2-40B4-BE49-F238E27FC236}">
                <a16:creationId xmlns:a16="http://schemas.microsoft.com/office/drawing/2014/main" id="{9170F047-14F0-499D-9333-AB0C995DF468}"/>
              </a:ext>
            </a:extLst>
          </p:cNvPr>
          <p:cNvSpPr>
            <a:spLocks noGrp="1"/>
          </p:cNvSpPr>
          <p:nvPr>
            <p:ph type="body" sz="quarter" idx="26"/>
          </p:nvPr>
        </p:nvSpPr>
        <p:spPr>
          <a:xfrm>
            <a:off x="274639" y="4918475"/>
            <a:ext cx="1808263"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E4AB29B1-A435-462C-A089-84F37FF3422B}"/>
              </a:ext>
            </a:extLst>
          </p:cNvPr>
          <p:cNvSpPr>
            <a:spLocks noGrp="1"/>
          </p:cNvSpPr>
          <p:nvPr>
            <p:ph type="body" sz="quarter" idx="27"/>
          </p:nvPr>
        </p:nvSpPr>
        <p:spPr>
          <a:xfrm>
            <a:off x="2466934" y="4918475"/>
            <a:ext cx="1836000"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3DFD3617-3F74-4316-A352-CFE822647DF1}"/>
              </a:ext>
            </a:extLst>
          </p:cNvPr>
          <p:cNvSpPr>
            <a:spLocks noGrp="1"/>
          </p:cNvSpPr>
          <p:nvPr>
            <p:ph type="body" sz="quarter" idx="28"/>
          </p:nvPr>
        </p:nvSpPr>
        <p:spPr>
          <a:xfrm>
            <a:off x="4661883" y="4918475"/>
            <a:ext cx="1846496"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a:extLst>
              <a:ext uri="{FF2B5EF4-FFF2-40B4-BE49-F238E27FC236}">
                <a16:creationId xmlns:a16="http://schemas.microsoft.com/office/drawing/2014/main" id="{833AB16E-AD54-4082-B93A-6BFF422843BA}"/>
              </a:ext>
            </a:extLst>
          </p:cNvPr>
          <p:cNvSpPr>
            <a:spLocks noGrp="1"/>
          </p:cNvSpPr>
          <p:nvPr>
            <p:ph type="body" sz="quarter" idx="29"/>
          </p:nvPr>
        </p:nvSpPr>
        <p:spPr>
          <a:xfrm>
            <a:off x="6857396" y="4918475"/>
            <a:ext cx="1854560"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7199" y="2822439"/>
            <a:ext cx="8590577" cy="1116672"/>
          </a:xfrm>
        </p:spPr>
        <p:txBody>
          <a:bodyPr anchor="t" anchorCtr="0"/>
          <a:lstStyle>
            <a:lvl1pPr algn="l">
              <a:lnSpc>
                <a:spcPct val="90000"/>
              </a:lnSpc>
              <a:defRPr sz="3494"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7199" y="2012408"/>
            <a:ext cx="8590577"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274639" y="274640"/>
            <a:ext cx="1620837" cy="1620837"/>
          </a:xfrm>
        </p:spPr>
        <p:txBody>
          <a:bodyPr/>
          <a:lstStyle/>
          <a:p>
            <a:endParaRPr lang="en-US" dirty="0"/>
          </a:p>
        </p:txBody>
      </p:sp>
      <p:cxnSp>
        <p:nvCxnSpPr>
          <p:cNvPr id="22" name="Straight Connector 21">
            <a:extLst>
              <a:ext uri="{FF2B5EF4-FFF2-40B4-BE49-F238E27FC236}">
                <a16:creationId xmlns:a16="http://schemas.microsoft.com/office/drawing/2014/main" id="{E802E5BF-ADAD-467A-A316-F75D4D80B5F4}"/>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 name="Date Placeholder 4">
            <a:extLst>
              <a:ext uri="{FF2B5EF4-FFF2-40B4-BE49-F238E27FC236}">
                <a16:creationId xmlns:a16="http://schemas.microsoft.com/office/drawing/2014/main" id="{9032ADDE-8A1F-981A-B0AA-848F55F22C0B}"/>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6" name="Footer Placeholder 6">
            <a:extLst>
              <a:ext uri="{FF2B5EF4-FFF2-40B4-BE49-F238E27FC236}">
                <a16:creationId xmlns:a16="http://schemas.microsoft.com/office/drawing/2014/main" id="{FEBCAC10-9F6D-F408-48BB-401512F0121E}"/>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8" name="Slide Number Placeholder 44">
            <a:extLst>
              <a:ext uri="{FF2B5EF4-FFF2-40B4-BE49-F238E27FC236}">
                <a16:creationId xmlns:a16="http://schemas.microsoft.com/office/drawing/2014/main" id="{8A6F7FBC-226D-521F-FA96-AB20E6FEC04F}"/>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11" name="Slide Number">
            <a:extLst>
              <a:ext uri="{FF2B5EF4-FFF2-40B4-BE49-F238E27FC236}">
                <a16:creationId xmlns:a16="http://schemas.microsoft.com/office/drawing/2014/main" id="{13A2187B-71D7-2539-B18D-12C47EA2584C}"/>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2" name="TextBox 11">
            <a:extLst>
              <a:ext uri="{FF2B5EF4-FFF2-40B4-BE49-F238E27FC236}">
                <a16:creationId xmlns:a16="http://schemas.microsoft.com/office/drawing/2014/main" id="{3E4528C0-BBBF-8E70-9716-09E446242D8D}"/>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3" name="Graphic 12">
            <a:extLst>
              <a:ext uri="{FF2B5EF4-FFF2-40B4-BE49-F238E27FC236}">
                <a16:creationId xmlns:a16="http://schemas.microsoft.com/office/drawing/2014/main" id="{F4CE01A9-7846-4945-8888-93462867D0E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30588931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icon brand color">
    <p:bg>
      <p:bgPr>
        <a:solidFill>
          <a:srgbClr val="0092F9"/>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6D718E1-D334-41B5-ACF7-019618CDEDC6}"/>
              </a:ext>
            </a:extLst>
          </p:cNvPr>
          <p:cNvCxnSpPr>
            <a:cxnSpLocks/>
          </p:cNvCxnSpPr>
          <p:nvPr userDrawn="1"/>
        </p:nvCxnSpPr>
        <p:spPr>
          <a:xfrm>
            <a:off x="269559" y="1762976"/>
            <a:ext cx="8598217"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itle 2">
            <a:extLst>
              <a:ext uri="{FF2B5EF4-FFF2-40B4-BE49-F238E27FC236}">
                <a16:creationId xmlns:a16="http://schemas.microsoft.com/office/drawing/2014/main" id="{F277602E-56D0-4536-8707-10E6D44B272B}"/>
              </a:ext>
            </a:extLst>
          </p:cNvPr>
          <p:cNvSpPr>
            <a:spLocks noGrp="1"/>
          </p:cNvSpPr>
          <p:nvPr>
            <p:ph type="title" hasCustomPrompt="1"/>
          </p:nvPr>
        </p:nvSpPr>
        <p:spPr>
          <a:xfrm>
            <a:off x="269560" y="1980971"/>
            <a:ext cx="8408987" cy="1735587"/>
          </a:xfrm>
        </p:spPr>
        <p:txBody>
          <a:bodyPr anchor="t" anchorCtr="0"/>
          <a:lstStyle>
            <a:lvl1pPr algn="l">
              <a:lnSpc>
                <a:spcPct val="90000"/>
              </a:lnSpc>
              <a:defRPr sz="6212" b="0">
                <a:solidFill>
                  <a:schemeClr val="tx1"/>
                </a:solidFill>
              </a:defRPr>
            </a:lvl1pPr>
          </a:lstStyle>
          <a:p>
            <a:r>
              <a:rPr lang="en-US" dirty="0"/>
              <a:t>[Section header title]</a:t>
            </a:r>
          </a:p>
        </p:txBody>
      </p:sp>
      <p:sp>
        <p:nvSpPr>
          <p:cNvPr id="16" name="Text Placeholder 2">
            <a:extLst>
              <a:ext uri="{FF2B5EF4-FFF2-40B4-BE49-F238E27FC236}">
                <a16:creationId xmlns:a16="http://schemas.microsoft.com/office/drawing/2014/main" id="{11CDFE2F-7263-4BDF-8F8F-92755404298F}"/>
              </a:ext>
            </a:extLst>
          </p:cNvPr>
          <p:cNvSpPr>
            <a:spLocks noGrp="1"/>
          </p:cNvSpPr>
          <p:nvPr>
            <p:ph type="body" idx="1"/>
          </p:nvPr>
        </p:nvSpPr>
        <p:spPr>
          <a:xfrm>
            <a:off x="269560" y="3851601"/>
            <a:ext cx="8408987" cy="1112511"/>
          </a:xfrm>
        </p:spPr>
        <p:txBody>
          <a:bodyPr/>
          <a:lstStyle>
            <a:lvl1pPr marL="0" indent="0">
              <a:buNone/>
              <a:defRPr sz="1747" b="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edit Master text styles</a:t>
            </a:r>
          </a:p>
        </p:txBody>
      </p:sp>
      <p:sp>
        <p:nvSpPr>
          <p:cNvPr id="11" name="Slide Number">
            <a:extLst>
              <a:ext uri="{FF2B5EF4-FFF2-40B4-BE49-F238E27FC236}">
                <a16:creationId xmlns:a16="http://schemas.microsoft.com/office/drawing/2014/main" id="{E28FD374-387E-45FA-B177-4669B1FC1A18}"/>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sp>
        <p:nvSpPr>
          <p:cNvPr id="12" name="TextBox 11">
            <a:extLst>
              <a:ext uri="{FF2B5EF4-FFF2-40B4-BE49-F238E27FC236}">
                <a16:creationId xmlns:a16="http://schemas.microsoft.com/office/drawing/2014/main" id="{A1AF3112-1987-4E9C-9BD5-A7310BF42EB5}"/>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3" name="Graphic 12">
            <a:extLst>
              <a:ext uri="{FF2B5EF4-FFF2-40B4-BE49-F238E27FC236}">
                <a16:creationId xmlns:a16="http://schemas.microsoft.com/office/drawing/2014/main" id="{94850100-749E-4F24-B5AD-D412468D62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20" name="Straight Connector 19">
            <a:extLst>
              <a:ext uri="{FF2B5EF4-FFF2-40B4-BE49-F238E27FC236}">
                <a16:creationId xmlns:a16="http://schemas.microsoft.com/office/drawing/2014/main" id="{F67DBFB5-327C-4468-8DC5-B57604287B93}"/>
              </a:ext>
            </a:extLst>
          </p:cNvPr>
          <p:cNvCxnSpPr>
            <a:cxnSpLocks/>
          </p:cNvCxnSpPr>
          <p:nvPr userDrawn="1"/>
        </p:nvCxnSpPr>
        <p:spPr>
          <a:xfrm>
            <a:off x="269559" y="6159687"/>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Picture Placeholder 5">
            <a:extLst>
              <a:ext uri="{FF2B5EF4-FFF2-40B4-BE49-F238E27FC236}">
                <a16:creationId xmlns:a16="http://schemas.microsoft.com/office/drawing/2014/main" id="{46601315-F145-4112-8907-9B3C9E1B2C20}"/>
              </a:ext>
            </a:extLst>
          </p:cNvPr>
          <p:cNvSpPr>
            <a:spLocks noGrp="1"/>
          </p:cNvSpPr>
          <p:nvPr>
            <p:ph type="pic" sz="quarter" idx="13"/>
          </p:nvPr>
        </p:nvSpPr>
        <p:spPr>
          <a:xfrm>
            <a:off x="276339" y="274752"/>
            <a:ext cx="880157" cy="880154"/>
          </a:xfrm>
        </p:spPr>
        <p:txBody>
          <a:bodyPr/>
          <a:lstStyle>
            <a:lvl1pPr>
              <a:defRPr sz="777" b="0"/>
            </a:lvl1pPr>
          </a:lstStyle>
          <a:p>
            <a:endParaRPr lang="en-US" dirty="0"/>
          </a:p>
        </p:txBody>
      </p:sp>
      <p:sp>
        <p:nvSpPr>
          <p:cNvPr id="17" name="Text Placeholder 2">
            <a:extLst>
              <a:ext uri="{FF2B5EF4-FFF2-40B4-BE49-F238E27FC236}">
                <a16:creationId xmlns:a16="http://schemas.microsoft.com/office/drawing/2014/main" id="{046B0C47-85AF-49A8-A541-4BCE07E0BE34}"/>
              </a:ext>
            </a:extLst>
          </p:cNvPr>
          <p:cNvSpPr>
            <a:spLocks noGrp="1"/>
          </p:cNvSpPr>
          <p:nvPr>
            <p:ph type="body" idx="12"/>
          </p:nvPr>
        </p:nvSpPr>
        <p:spPr>
          <a:xfrm>
            <a:off x="276226" y="1155020"/>
            <a:ext cx="8591549" cy="395248"/>
          </a:xfrm>
        </p:spPr>
        <p:txBody>
          <a:bodyPr anchor="b"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Tree>
    <p:extLst>
      <p:ext uri="{BB962C8B-B14F-4D97-AF65-F5344CB8AC3E}">
        <p14:creationId xmlns:p14="http://schemas.microsoft.com/office/powerpoint/2010/main" val="3970852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icon dark">
    <p:bg>
      <p:bgPr>
        <a:solidFill>
          <a:srgbClr val="565A5D"/>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5B822D8-1B20-4960-B376-5E4BA52CCE09}"/>
              </a:ext>
            </a:extLst>
          </p:cNvPr>
          <p:cNvSpPr>
            <a:spLocks noGrp="1"/>
          </p:cNvSpPr>
          <p:nvPr>
            <p:ph type="title" hasCustomPrompt="1"/>
          </p:nvPr>
        </p:nvSpPr>
        <p:spPr>
          <a:xfrm>
            <a:off x="276703" y="1980971"/>
            <a:ext cx="8408987" cy="1735587"/>
          </a:xfrm>
        </p:spPr>
        <p:txBody>
          <a:bodyPr anchor="t" anchorCtr="0"/>
          <a:lstStyle>
            <a:lvl1pPr algn="l">
              <a:lnSpc>
                <a:spcPct val="90000"/>
              </a:lnSpc>
              <a:defRPr sz="6212" b="0">
                <a:solidFill>
                  <a:schemeClr val="tx1"/>
                </a:solidFill>
              </a:defRPr>
            </a:lvl1pPr>
          </a:lstStyle>
          <a:p>
            <a:r>
              <a:rPr lang="en-US" dirty="0"/>
              <a:t>[Section header title]</a:t>
            </a:r>
          </a:p>
        </p:txBody>
      </p:sp>
      <p:sp>
        <p:nvSpPr>
          <p:cNvPr id="14" name="Text Placeholder 2">
            <a:extLst>
              <a:ext uri="{FF2B5EF4-FFF2-40B4-BE49-F238E27FC236}">
                <a16:creationId xmlns:a16="http://schemas.microsoft.com/office/drawing/2014/main" id="{5B1EC3F8-9720-4CCD-9DC3-E9B90A145B5D}"/>
              </a:ext>
            </a:extLst>
          </p:cNvPr>
          <p:cNvSpPr>
            <a:spLocks noGrp="1"/>
          </p:cNvSpPr>
          <p:nvPr>
            <p:ph type="body" idx="1"/>
          </p:nvPr>
        </p:nvSpPr>
        <p:spPr>
          <a:xfrm>
            <a:off x="276703" y="3851601"/>
            <a:ext cx="8408987" cy="1112511"/>
          </a:xfrm>
        </p:spPr>
        <p:txBody>
          <a:bodyPr/>
          <a:lstStyle>
            <a:lvl1pPr marL="0" indent="0">
              <a:buNone/>
              <a:defRPr sz="1747" b="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F0BD878B-57BF-4CD1-BD10-B6A30B1DD700}"/>
              </a:ext>
            </a:extLst>
          </p:cNvPr>
          <p:cNvCxnSpPr>
            <a:cxnSpLocks/>
          </p:cNvCxnSpPr>
          <p:nvPr userDrawn="1"/>
        </p:nvCxnSpPr>
        <p:spPr>
          <a:xfrm>
            <a:off x="276701" y="1762976"/>
            <a:ext cx="8591074"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Slide Number">
            <a:extLst>
              <a:ext uri="{FF2B5EF4-FFF2-40B4-BE49-F238E27FC236}">
                <a16:creationId xmlns:a16="http://schemas.microsoft.com/office/drawing/2014/main" id="{07F099C7-2642-474A-AF5C-E3E2588DD048}"/>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sp>
        <p:nvSpPr>
          <p:cNvPr id="17" name="TextBox 16">
            <a:extLst>
              <a:ext uri="{FF2B5EF4-FFF2-40B4-BE49-F238E27FC236}">
                <a16:creationId xmlns:a16="http://schemas.microsoft.com/office/drawing/2014/main" id="{6B047872-DB95-4A03-8F46-537E5944385D}"/>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9" name="Graphic 18">
            <a:extLst>
              <a:ext uri="{FF2B5EF4-FFF2-40B4-BE49-F238E27FC236}">
                <a16:creationId xmlns:a16="http://schemas.microsoft.com/office/drawing/2014/main" id="{D7C3E113-6377-411E-B10E-69250B2A45E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20" name="Straight Connector 19">
            <a:extLst>
              <a:ext uri="{FF2B5EF4-FFF2-40B4-BE49-F238E27FC236}">
                <a16:creationId xmlns:a16="http://schemas.microsoft.com/office/drawing/2014/main" id="{4B0AF586-2A27-462D-8767-ECE3561FB31E}"/>
              </a:ext>
            </a:extLst>
          </p:cNvPr>
          <p:cNvCxnSpPr>
            <a:cxnSpLocks/>
          </p:cNvCxnSpPr>
          <p:nvPr userDrawn="1"/>
        </p:nvCxnSpPr>
        <p:spPr>
          <a:xfrm>
            <a:off x="269559" y="6159687"/>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Picture Placeholder 5">
            <a:extLst>
              <a:ext uri="{FF2B5EF4-FFF2-40B4-BE49-F238E27FC236}">
                <a16:creationId xmlns:a16="http://schemas.microsoft.com/office/drawing/2014/main" id="{C189BEA9-DB0E-42F6-8FA5-3B0B7E483535}"/>
              </a:ext>
            </a:extLst>
          </p:cNvPr>
          <p:cNvSpPr>
            <a:spLocks noGrp="1"/>
          </p:cNvSpPr>
          <p:nvPr>
            <p:ph type="pic" sz="quarter" idx="13"/>
          </p:nvPr>
        </p:nvSpPr>
        <p:spPr>
          <a:xfrm>
            <a:off x="276339" y="274752"/>
            <a:ext cx="880157" cy="880154"/>
          </a:xfrm>
        </p:spPr>
        <p:txBody>
          <a:bodyPr/>
          <a:lstStyle>
            <a:lvl1pPr>
              <a:defRPr sz="777" b="0"/>
            </a:lvl1pPr>
          </a:lstStyle>
          <a:p>
            <a:endParaRPr lang="en-US" dirty="0"/>
          </a:p>
        </p:txBody>
      </p:sp>
      <p:sp>
        <p:nvSpPr>
          <p:cNvPr id="12" name="Text Placeholder 2">
            <a:extLst>
              <a:ext uri="{FF2B5EF4-FFF2-40B4-BE49-F238E27FC236}">
                <a16:creationId xmlns:a16="http://schemas.microsoft.com/office/drawing/2014/main" id="{E8203355-D191-4DBA-A84A-1304EE7B22F1}"/>
              </a:ext>
            </a:extLst>
          </p:cNvPr>
          <p:cNvSpPr>
            <a:spLocks noGrp="1"/>
          </p:cNvSpPr>
          <p:nvPr>
            <p:ph type="body" idx="12"/>
          </p:nvPr>
        </p:nvSpPr>
        <p:spPr>
          <a:xfrm>
            <a:off x="276226" y="1155020"/>
            <a:ext cx="8591549" cy="395248"/>
          </a:xfrm>
        </p:spPr>
        <p:txBody>
          <a:bodyPr anchor="b"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Tree>
    <p:extLst>
      <p:ext uri="{BB962C8B-B14F-4D97-AF65-F5344CB8AC3E}">
        <p14:creationId xmlns:p14="http://schemas.microsoft.com/office/powerpoint/2010/main" val="34129380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ics">
    <p:bg>
      <p:bgPr>
        <a:solidFill>
          <a:srgbClr val="DBF5F7"/>
        </a:solidFill>
        <a:effectLst/>
      </p:bgPr>
    </p:bg>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3985D10E-3CA7-4D03-A1E8-6D18D3119ED3}"/>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37" name="Rectangle 36">
            <a:extLst>
              <a:ext uri="{FF2B5EF4-FFF2-40B4-BE49-F238E27FC236}">
                <a16:creationId xmlns:a16="http://schemas.microsoft.com/office/drawing/2014/main" id="{CE879879-4433-4736-B0A2-AE907DAEB333}"/>
              </a:ext>
            </a:extLst>
          </p:cNvPr>
          <p:cNvSpPr/>
          <p:nvPr userDrawn="1"/>
        </p:nvSpPr>
        <p:spPr>
          <a:xfrm>
            <a:off x="4665238" y="1714392"/>
            <a:ext cx="2008800"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38" name="Rectangle 37">
            <a:extLst>
              <a:ext uri="{FF2B5EF4-FFF2-40B4-BE49-F238E27FC236}">
                <a16:creationId xmlns:a16="http://schemas.microsoft.com/office/drawing/2014/main" id="{F53F2BE5-C0F2-41F7-83F2-B4C031B5DBD9}"/>
              </a:ext>
            </a:extLst>
          </p:cNvPr>
          <p:cNvSpPr/>
          <p:nvPr userDrawn="1"/>
        </p:nvSpPr>
        <p:spPr>
          <a:xfrm>
            <a:off x="6859526" y="1714392"/>
            <a:ext cx="2008800"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39" name="Rectangle 38">
            <a:extLst>
              <a:ext uri="{FF2B5EF4-FFF2-40B4-BE49-F238E27FC236}">
                <a16:creationId xmlns:a16="http://schemas.microsoft.com/office/drawing/2014/main" id="{A796E515-B0F6-4A31-99FD-8E9294959963}"/>
              </a:ext>
            </a:extLst>
          </p:cNvPr>
          <p:cNvSpPr/>
          <p:nvPr userDrawn="1"/>
        </p:nvSpPr>
        <p:spPr>
          <a:xfrm>
            <a:off x="277200" y="1714392"/>
            <a:ext cx="2008260"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40" name="Rectangle 39">
            <a:extLst>
              <a:ext uri="{FF2B5EF4-FFF2-40B4-BE49-F238E27FC236}">
                <a16:creationId xmlns:a16="http://schemas.microsoft.com/office/drawing/2014/main" id="{2E4BD6BB-07A7-4080-A7E4-D0E8D60C5637}"/>
              </a:ext>
            </a:extLst>
          </p:cNvPr>
          <p:cNvSpPr/>
          <p:nvPr userDrawn="1"/>
        </p:nvSpPr>
        <p:spPr>
          <a:xfrm>
            <a:off x="2470949" y="1714392"/>
            <a:ext cx="2008800"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8" name="Picture Placeholder 7">
            <a:extLst>
              <a:ext uri="{FF2B5EF4-FFF2-40B4-BE49-F238E27FC236}">
                <a16:creationId xmlns:a16="http://schemas.microsoft.com/office/drawing/2014/main" id="{3E03A6B7-B4A1-42E5-A2D9-86B79A2B7F8B}"/>
              </a:ext>
            </a:extLst>
          </p:cNvPr>
          <p:cNvSpPr>
            <a:spLocks noGrp="1"/>
          </p:cNvSpPr>
          <p:nvPr>
            <p:ph type="pic" sz="quarter" idx="17"/>
          </p:nvPr>
        </p:nvSpPr>
        <p:spPr>
          <a:xfrm>
            <a:off x="353737" y="1313793"/>
            <a:ext cx="782914" cy="782914"/>
          </a:xfrm>
        </p:spPr>
        <p:txBody>
          <a:bodyPr/>
          <a:lstStyle>
            <a:lvl1pPr>
              <a:defRPr sz="777" b="0"/>
            </a:lvl1pPr>
          </a:lstStyle>
          <a:p>
            <a:endParaRPr lang="en-US" dirty="0"/>
          </a:p>
        </p:txBody>
      </p:sp>
      <p:sp>
        <p:nvSpPr>
          <p:cNvPr id="117" name="Picture Placeholder 7">
            <a:extLst>
              <a:ext uri="{FF2B5EF4-FFF2-40B4-BE49-F238E27FC236}">
                <a16:creationId xmlns:a16="http://schemas.microsoft.com/office/drawing/2014/main" id="{C0C5F00C-0097-4FE3-AECD-4CF8E15BF07D}"/>
              </a:ext>
            </a:extLst>
          </p:cNvPr>
          <p:cNvSpPr>
            <a:spLocks noGrp="1"/>
          </p:cNvSpPr>
          <p:nvPr>
            <p:ph type="pic" sz="quarter" idx="18"/>
          </p:nvPr>
        </p:nvSpPr>
        <p:spPr>
          <a:xfrm>
            <a:off x="2544487" y="1313793"/>
            <a:ext cx="782914" cy="782914"/>
          </a:xfrm>
        </p:spPr>
        <p:txBody>
          <a:bodyPr/>
          <a:lstStyle>
            <a:lvl1pPr>
              <a:defRPr sz="777" b="0"/>
            </a:lvl1pPr>
          </a:lstStyle>
          <a:p>
            <a:endParaRPr lang="en-US" dirty="0"/>
          </a:p>
        </p:txBody>
      </p:sp>
      <p:sp>
        <p:nvSpPr>
          <p:cNvPr id="118" name="Picture Placeholder 7">
            <a:extLst>
              <a:ext uri="{FF2B5EF4-FFF2-40B4-BE49-F238E27FC236}">
                <a16:creationId xmlns:a16="http://schemas.microsoft.com/office/drawing/2014/main" id="{43C7674F-6BC3-40BE-AD76-C70524D80815}"/>
              </a:ext>
            </a:extLst>
          </p:cNvPr>
          <p:cNvSpPr>
            <a:spLocks noGrp="1"/>
          </p:cNvSpPr>
          <p:nvPr>
            <p:ph type="pic" sz="quarter" idx="19"/>
          </p:nvPr>
        </p:nvSpPr>
        <p:spPr>
          <a:xfrm>
            <a:off x="4741586" y="1313793"/>
            <a:ext cx="782914" cy="782914"/>
          </a:xfrm>
        </p:spPr>
        <p:txBody>
          <a:bodyPr/>
          <a:lstStyle>
            <a:lvl1pPr>
              <a:defRPr sz="777" b="0"/>
            </a:lvl1pPr>
          </a:lstStyle>
          <a:p>
            <a:endParaRPr lang="en-US" dirty="0"/>
          </a:p>
        </p:txBody>
      </p:sp>
      <p:sp>
        <p:nvSpPr>
          <p:cNvPr id="119" name="Picture Placeholder 7">
            <a:extLst>
              <a:ext uri="{FF2B5EF4-FFF2-40B4-BE49-F238E27FC236}">
                <a16:creationId xmlns:a16="http://schemas.microsoft.com/office/drawing/2014/main" id="{131E4F67-018C-46DD-B211-70CA07F9EEBA}"/>
              </a:ext>
            </a:extLst>
          </p:cNvPr>
          <p:cNvSpPr>
            <a:spLocks noGrp="1"/>
          </p:cNvSpPr>
          <p:nvPr>
            <p:ph type="pic" sz="quarter" idx="20"/>
          </p:nvPr>
        </p:nvSpPr>
        <p:spPr>
          <a:xfrm>
            <a:off x="6938687" y="1313793"/>
            <a:ext cx="782914" cy="782914"/>
          </a:xfrm>
        </p:spPr>
        <p:txBody>
          <a:bodyPr/>
          <a:lstStyle>
            <a:lvl1pPr>
              <a:defRPr sz="777" b="0"/>
            </a:lvl1pPr>
          </a:lstStyle>
          <a:p>
            <a:endParaRPr lang="en-US" dirty="0"/>
          </a:p>
        </p:txBody>
      </p:sp>
      <p:sp>
        <p:nvSpPr>
          <p:cNvPr id="4" name="Text Placeholder 3">
            <a:extLst>
              <a:ext uri="{FF2B5EF4-FFF2-40B4-BE49-F238E27FC236}">
                <a16:creationId xmlns:a16="http://schemas.microsoft.com/office/drawing/2014/main" id="{208EE204-31E8-40FB-AC1A-AB997AA5953A}"/>
              </a:ext>
            </a:extLst>
          </p:cNvPr>
          <p:cNvSpPr>
            <a:spLocks noGrp="1"/>
          </p:cNvSpPr>
          <p:nvPr>
            <p:ph type="body" sz="quarter" idx="10"/>
          </p:nvPr>
        </p:nvSpPr>
        <p:spPr>
          <a:xfrm>
            <a:off x="379434" y="2906713"/>
            <a:ext cx="1836000" cy="2978149"/>
          </a:xfrm>
        </p:spPr>
        <p:txBody>
          <a:bodyPr/>
          <a:lstStyle>
            <a:lvl1pPr>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 name="Text Placeholder 2">
            <a:extLst>
              <a:ext uri="{FF2B5EF4-FFF2-40B4-BE49-F238E27FC236}">
                <a16:creationId xmlns:a16="http://schemas.microsoft.com/office/drawing/2014/main" id="{1ACDD3FB-9983-46E4-98E2-B6B919FB2C4E}"/>
              </a:ext>
            </a:extLst>
          </p:cNvPr>
          <p:cNvSpPr>
            <a:spLocks noGrp="1"/>
          </p:cNvSpPr>
          <p:nvPr>
            <p:ph type="body" idx="1"/>
          </p:nvPr>
        </p:nvSpPr>
        <p:spPr>
          <a:xfrm>
            <a:off x="379434" y="2192213"/>
            <a:ext cx="1836000" cy="492440"/>
          </a:xfrm>
        </p:spPr>
        <p:txBody>
          <a:bodyPr anchor="b"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grpSp>
        <p:nvGrpSpPr>
          <p:cNvPr id="43" name="Grid" hidden="1">
            <a:extLst>
              <a:ext uri="{FF2B5EF4-FFF2-40B4-BE49-F238E27FC236}">
                <a16:creationId xmlns:a16="http://schemas.microsoft.com/office/drawing/2014/main" id="{9DD90AB2-7951-46BB-B3B8-2D736BB38BCD}"/>
              </a:ext>
            </a:extLst>
          </p:cNvPr>
          <p:cNvGrpSpPr/>
          <p:nvPr userDrawn="1"/>
        </p:nvGrpSpPr>
        <p:grpSpPr>
          <a:xfrm>
            <a:off x="3" y="-249078"/>
            <a:ext cx="9143999" cy="173829"/>
            <a:chOff x="1" y="-249078"/>
            <a:chExt cx="12191999" cy="173829"/>
          </a:xfrm>
        </p:grpSpPr>
        <p:sp>
          <p:nvSpPr>
            <p:cNvPr id="44" name="Rectangle 43">
              <a:extLst>
                <a:ext uri="{FF2B5EF4-FFF2-40B4-BE49-F238E27FC236}">
                  <a16:creationId xmlns:a16="http://schemas.microsoft.com/office/drawing/2014/main" id="{45821478-5CE7-49EA-A920-48664EF85AA3}"/>
                </a:ext>
              </a:extLst>
            </p:cNvPr>
            <p:cNvSpPr/>
            <p:nvPr userDrawn="1"/>
          </p:nvSpPr>
          <p:spPr>
            <a:xfrm>
              <a:off x="1" y="-213360"/>
              <a:ext cx="369887"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5" name="Rectangle 44">
              <a:extLst>
                <a:ext uri="{FF2B5EF4-FFF2-40B4-BE49-F238E27FC236}">
                  <a16:creationId xmlns:a16="http://schemas.microsoft.com/office/drawing/2014/main" id="{6F3B3E02-1CDF-41CB-A8BD-EA7634C76840}"/>
                </a:ext>
              </a:extLst>
            </p:cNvPr>
            <p:cNvSpPr/>
            <p:nvPr userDrawn="1"/>
          </p:nvSpPr>
          <p:spPr>
            <a:xfrm>
              <a:off x="11821200" y="-213360"/>
              <a:ext cx="3708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6" name="Rectangle 45">
              <a:extLst>
                <a:ext uri="{FF2B5EF4-FFF2-40B4-BE49-F238E27FC236}">
                  <a16:creationId xmlns:a16="http://schemas.microsoft.com/office/drawing/2014/main" id="{DABC4901-CC82-40B5-9760-6B362A082BB4}"/>
                </a:ext>
              </a:extLst>
            </p:cNvPr>
            <p:cNvSpPr/>
            <p:nvPr userDrawn="1"/>
          </p:nvSpPr>
          <p:spPr>
            <a:xfrm>
              <a:off x="697482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7" name="Rectangle 46">
              <a:extLst>
                <a:ext uri="{FF2B5EF4-FFF2-40B4-BE49-F238E27FC236}">
                  <a16:creationId xmlns:a16="http://schemas.microsoft.com/office/drawing/2014/main" id="{2C947E4C-EB72-4D67-B5AA-F2564F25DCCA}"/>
                </a:ext>
              </a:extLst>
            </p:cNvPr>
            <p:cNvSpPr/>
            <p:nvPr userDrawn="1"/>
          </p:nvSpPr>
          <p:spPr>
            <a:xfrm>
              <a:off x="309771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8" name="Rectangle 47">
              <a:extLst>
                <a:ext uri="{FF2B5EF4-FFF2-40B4-BE49-F238E27FC236}">
                  <a16:creationId xmlns:a16="http://schemas.microsoft.com/office/drawing/2014/main" id="{6836134D-3701-4646-9FD5-A2FE2F676F76}"/>
                </a:ext>
              </a:extLst>
            </p:cNvPr>
            <p:cNvSpPr/>
            <p:nvPr userDrawn="1"/>
          </p:nvSpPr>
          <p:spPr>
            <a:xfrm>
              <a:off x="115916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9" name="Rectangle 48">
              <a:extLst>
                <a:ext uri="{FF2B5EF4-FFF2-40B4-BE49-F238E27FC236}">
                  <a16:creationId xmlns:a16="http://schemas.microsoft.com/office/drawing/2014/main" id="{D8D111EB-24E6-4431-A120-1960334E79E1}"/>
                </a:ext>
              </a:extLst>
            </p:cNvPr>
            <p:cNvSpPr/>
            <p:nvPr userDrawn="1"/>
          </p:nvSpPr>
          <p:spPr>
            <a:xfrm>
              <a:off x="503626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0" name="Rectangle 49">
              <a:extLst>
                <a:ext uri="{FF2B5EF4-FFF2-40B4-BE49-F238E27FC236}">
                  <a16:creationId xmlns:a16="http://schemas.microsoft.com/office/drawing/2014/main" id="{1E46A33D-C4E6-48BD-900E-5C6B8CB37061}"/>
                </a:ext>
              </a:extLst>
            </p:cNvPr>
            <p:cNvSpPr/>
            <p:nvPr userDrawn="1"/>
          </p:nvSpPr>
          <p:spPr>
            <a:xfrm>
              <a:off x="988264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1" name="Rectangle 50">
              <a:extLst>
                <a:ext uri="{FF2B5EF4-FFF2-40B4-BE49-F238E27FC236}">
                  <a16:creationId xmlns:a16="http://schemas.microsoft.com/office/drawing/2014/main" id="{F4DC6D68-1CE9-4241-A98C-28DE8739C007}"/>
                </a:ext>
              </a:extLst>
            </p:cNvPr>
            <p:cNvSpPr/>
            <p:nvPr userDrawn="1"/>
          </p:nvSpPr>
          <p:spPr>
            <a:xfrm>
              <a:off x="794409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2" name="Rectangle 51">
              <a:extLst>
                <a:ext uri="{FF2B5EF4-FFF2-40B4-BE49-F238E27FC236}">
                  <a16:creationId xmlns:a16="http://schemas.microsoft.com/office/drawing/2014/main" id="{E71F3FA1-AEB0-41DB-B2F2-C77313CF3652}"/>
                </a:ext>
              </a:extLst>
            </p:cNvPr>
            <p:cNvSpPr/>
            <p:nvPr userDrawn="1"/>
          </p:nvSpPr>
          <p:spPr>
            <a:xfrm>
              <a:off x="406699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3" name="Rectangle 52">
              <a:extLst>
                <a:ext uri="{FF2B5EF4-FFF2-40B4-BE49-F238E27FC236}">
                  <a16:creationId xmlns:a16="http://schemas.microsoft.com/office/drawing/2014/main" id="{19BB9F9D-FB1B-4C0D-B0EF-7DFCF9414C39}"/>
                </a:ext>
              </a:extLst>
            </p:cNvPr>
            <p:cNvSpPr/>
            <p:nvPr userDrawn="1"/>
          </p:nvSpPr>
          <p:spPr>
            <a:xfrm>
              <a:off x="212844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4" name="Rectangle 53">
              <a:extLst>
                <a:ext uri="{FF2B5EF4-FFF2-40B4-BE49-F238E27FC236}">
                  <a16:creationId xmlns:a16="http://schemas.microsoft.com/office/drawing/2014/main" id="{60BC42B9-70FC-4DEC-82CD-E3B0927BB40B}"/>
                </a:ext>
              </a:extLst>
            </p:cNvPr>
            <p:cNvSpPr/>
            <p:nvPr userDrawn="1"/>
          </p:nvSpPr>
          <p:spPr>
            <a:xfrm>
              <a:off x="600554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5" name="Rectangle 54">
              <a:extLst>
                <a:ext uri="{FF2B5EF4-FFF2-40B4-BE49-F238E27FC236}">
                  <a16:creationId xmlns:a16="http://schemas.microsoft.com/office/drawing/2014/main" id="{471E2B6E-F7C1-4571-89F6-48AB92395AF9}"/>
                </a:ext>
              </a:extLst>
            </p:cNvPr>
            <p:cNvSpPr/>
            <p:nvPr userDrawn="1"/>
          </p:nvSpPr>
          <p:spPr>
            <a:xfrm>
              <a:off x="1085192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6" name="Rectangle 55">
              <a:extLst>
                <a:ext uri="{FF2B5EF4-FFF2-40B4-BE49-F238E27FC236}">
                  <a16:creationId xmlns:a16="http://schemas.microsoft.com/office/drawing/2014/main" id="{C8279BCD-4E05-413F-B41E-FFC540721F74}"/>
                </a:ext>
              </a:extLst>
            </p:cNvPr>
            <p:cNvSpPr/>
            <p:nvPr userDrawn="1"/>
          </p:nvSpPr>
          <p:spPr>
            <a:xfrm>
              <a:off x="891337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7" name="Rectangle 56">
              <a:extLst>
                <a:ext uri="{FF2B5EF4-FFF2-40B4-BE49-F238E27FC236}">
                  <a16:creationId xmlns:a16="http://schemas.microsoft.com/office/drawing/2014/main" id="{C32B5991-2C6A-4423-A188-E6FBD05285D6}"/>
                </a:ext>
              </a:extLst>
            </p:cNvPr>
            <p:cNvSpPr/>
            <p:nvPr userDrawn="1"/>
          </p:nvSpPr>
          <p:spPr>
            <a:xfrm>
              <a:off x="5914412" y="-249078"/>
              <a:ext cx="360000" cy="92867"/>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grpSp>
      <p:sp>
        <p:nvSpPr>
          <p:cNvPr id="2" name="Title 1">
            <a:extLst>
              <a:ext uri="{FF2B5EF4-FFF2-40B4-BE49-F238E27FC236}">
                <a16:creationId xmlns:a16="http://schemas.microsoft.com/office/drawing/2014/main" id="{5F1FBAF8-B744-450B-8813-B68DC6731BB4}"/>
              </a:ext>
            </a:extLst>
          </p:cNvPr>
          <p:cNvSpPr>
            <a:spLocks noGrp="1"/>
          </p:cNvSpPr>
          <p:nvPr>
            <p:ph type="title"/>
          </p:nvPr>
        </p:nvSpPr>
        <p:spPr/>
        <p:txBody>
          <a:bodyPr/>
          <a:lstStyle/>
          <a:p>
            <a:r>
              <a:rPr lang="en-US" dirty="0"/>
              <a:t>Click to edit Master title style</a:t>
            </a:r>
          </a:p>
        </p:txBody>
      </p:sp>
      <p:sp>
        <p:nvSpPr>
          <p:cNvPr id="99" name="Text Placeholder 3">
            <a:extLst>
              <a:ext uri="{FF2B5EF4-FFF2-40B4-BE49-F238E27FC236}">
                <a16:creationId xmlns:a16="http://schemas.microsoft.com/office/drawing/2014/main" id="{BF3DCF57-E314-4815-9FAB-3ED3041CF01E}"/>
              </a:ext>
            </a:extLst>
          </p:cNvPr>
          <p:cNvSpPr>
            <a:spLocks noGrp="1"/>
          </p:cNvSpPr>
          <p:nvPr>
            <p:ph type="body" sz="quarter" idx="11"/>
          </p:nvPr>
        </p:nvSpPr>
        <p:spPr>
          <a:xfrm>
            <a:off x="2579497" y="2906713"/>
            <a:ext cx="1836000" cy="2978149"/>
          </a:xfrm>
        </p:spPr>
        <p:txBody>
          <a:bodyPr/>
          <a:lstStyle>
            <a:lvl1pPr>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0" name="Text Placeholder 2">
            <a:extLst>
              <a:ext uri="{FF2B5EF4-FFF2-40B4-BE49-F238E27FC236}">
                <a16:creationId xmlns:a16="http://schemas.microsoft.com/office/drawing/2014/main" id="{77BE0DB1-A310-439F-A478-80CAD104F5AD}"/>
              </a:ext>
            </a:extLst>
          </p:cNvPr>
          <p:cNvSpPr>
            <a:spLocks noGrp="1"/>
          </p:cNvSpPr>
          <p:nvPr>
            <p:ph type="body" idx="12"/>
          </p:nvPr>
        </p:nvSpPr>
        <p:spPr>
          <a:xfrm>
            <a:off x="2579497" y="2192213"/>
            <a:ext cx="1836000" cy="492440"/>
          </a:xfrm>
        </p:spPr>
        <p:txBody>
          <a:bodyPr anchor="b"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01" name="Text Placeholder 3">
            <a:extLst>
              <a:ext uri="{FF2B5EF4-FFF2-40B4-BE49-F238E27FC236}">
                <a16:creationId xmlns:a16="http://schemas.microsoft.com/office/drawing/2014/main" id="{8191DA5C-D9C9-4494-B730-2DB8C44AABF5}"/>
              </a:ext>
            </a:extLst>
          </p:cNvPr>
          <p:cNvSpPr>
            <a:spLocks noGrp="1"/>
          </p:cNvSpPr>
          <p:nvPr>
            <p:ph type="body" sz="quarter" idx="13"/>
          </p:nvPr>
        </p:nvSpPr>
        <p:spPr>
          <a:xfrm>
            <a:off x="4779560" y="2906713"/>
            <a:ext cx="1836000" cy="2978149"/>
          </a:xfrm>
        </p:spPr>
        <p:txBody>
          <a:bodyPr/>
          <a:lstStyle>
            <a:lvl1pPr>
              <a:spcBef>
                <a:spcPts val="1747"/>
              </a:spcBef>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 name="Text Placeholder 2">
            <a:extLst>
              <a:ext uri="{FF2B5EF4-FFF2-40B4-BE49-F238E27FC236}">
                <a16:creationId xmlns:a16="http://schemas.microsoft.com/office/drawing/2014/main" id="{F4CAD0FE-6F05-4449-A841-532F1A09B08F}"/>
              </a:ext>
            </a:extLst>
          </p:cNvPr>
          <p:cNvSpPr>
            <a:spLocks noGrp="1"/>
          </p:cNvSpPr>
          <p:nvPr>
            <p:ph type="body" idx="14"/>
          </p:nvPr>
        </p:nvSpPr>
        <p:spPr>
          <a:xfrm>
            <a:off x="4779560" y="2192213"/>
            <a:ext cx="1836000" cy="492440"/>
          </a:xfrm>
        </p:spPr>
        <p:txBody>
          <a:bodyPr anchor="b"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03" name="Text Placeholder 3">
            <a:extLst>
              <a:ext uri="{FF2B5EF4-FFF2-40B4-BE49-F238E27FC236}">
                <a16:creationId xmlns:a16="http://schemas.microsoft.com/office/drawing/2014/main" id="{D959A957-313E-41F2-B923-3061959D0F01}"/>
              </a:ext>
            </a:extLst>
          </p:cNvPr>
          <p:cNvSpPr>
            <a:spLocks noGrp="1"/>
          </p:cNvSpPr>
          <p:nvPr>
            <p:ph type="body" sz="quarter" idx="15"/>
          </p:nvPr>
        </p:nvSpPr>
        <p:spPr>
          <a:xfrm>
            <a:off x="6979623" y="2906713"/>
            <a:ext cx="1836000" cy="2978149"/>
          </a:xfrm>
        </p:spPr>
        <p:txBody>
          <a:bodyPr/>
          <a:lstStyle>
            <a:lvl1pPr>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 name="Text Placeholder 2">
            <a:extLst>
              <a:ext uri="{FF2B5EF4-FFF2-40B4-BE49-F238E27FC236}">
                <a16:creationId xmlns:a16="http://schemas.microsoft.com/office/drawing/2014/main" id="{5C7C8472-D843-4A3C-855C-A24880E72060}"/>
              </a:ext>
            </a:extLst>
          </p:cNvPr>
          <p:cNvSpPr>
            <a:spLocks noGrp="1"/>
          </p:cNvSpPr>
          <p:nvPr>
            <p:ph type="body" idx="16"/>
          </p:nvPr>
        </p:nvSpPr>
        <p:spPr>
          <a:xfrm>
            <a:off x="6979623" y="2192213"/>
            <a:ext cx="1836000" cy="492440"/>
          </a:xfrm>
        </p:spPr>
        <p:txBody>
          <a:bodyPr anchor="b"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Tree>
    <p:extLst>
      <p:ext uri="{BB962C8B-B14F-4D97-AF65-F5344CB8AC3E}">
        <p14:creationId xmlns:p14="http://schemas.microsoft.com/office/powerpoint/2010/main" val="2158126494"/>
      </p:ext>
    </p:extLst>
  </p:cSld>
  <p:clrMapOvr>
    <a:masterClrMapping/>
  </p:clrMapOvr>
  <p:extLst>
    <p:ext uri="{DCECCB84-F9BA-43D5-87BE-67443E8EF086}">
      <p15:sldGuideLst xmlns:p15="http://schemas.microsoft.com/office/powerpoint/2012/main">
        <p15:guide id="1" pos="1414" userDrawn="1">
          <p15:clr>
            <a:srgbClr val="FBAE40"/>
          </p15:clr>
        </p15:guide>
        <p15:guide id="2" pos="1309" userDrawn="1">
          <p15:clr>
            <a:srgbClr val="FBAE40"/>
          </p15:clr>
        </p15:guide>
        <p15:guide id="3" pos="3821" userDrawn="1">
          <p15:clr>
            <a:srgbClr val="FBAE40"/>
          </p15:clr>
        </p15:guide>
        <p15:guide id="4" pos="3927" userDrawn="1">
          <p15:clr>
            <a:srgbClr val="FBAE40"/>
          </p15:clr>
        </p15:guide>
        <p15:guide id="5" pos="2563" userDrawn="1">
          <p15:clr>
            <a:srgbClr val="FBAE40"/>
          </p15:clr>
        </p15:guide>
        <p15:guide id="6" pos="26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x8">
    <p:bg>
      <p:bgPr>
        <a:solidFill>
          <a:srgbClr val="DBF5F7"/>
        </a:solidFill>
        <a:effectLst/>
      </p:bgPr>
    </p:bg>
    <p:spTree>
      <p:nvGrpSpPr>
        <p:cNvPr id="1" name=""/>
        <p:cNvGrpSpPr/>
        <p:nvPr/>
      </p:nvGrpSpPr>
      <p:grpSpPr>
        <a:xfrm>
          <a:off x="0" y="0"/>
          <a:ext cx="0" cy="0"/>
          <a:chOff x="0" y="0"/>
          <a:chExt cx="0" cy="0"/>
        </a:xfrm>
      </p:grpSpPr>
      <p:grpSp>
        <p:nvGrpSpPr>
          <p:cNvPr id="43" name="Grid" hidden="1">
            <a:extLst>
              <a:ext uri="{FF2B5EF4-FFF2-40B4-BE49-F238E27FC236}">
                <a16:creationId xmlns:a16="http://schemas.microsoft.com/office/drawing/2014/main" id="{9DD90AB2-7951-46BB-B3B8-2D736BB38BCD}"/>
              </a:ext>
            </a:extLst>
          </p:cNvPr>
          <p:cNvGrpSpPr/>
          <p:nvPr userDrawn="1"/>
        </p:nvGrpSpPr>
        <p:grpSpPr>
          <a:xfrm>
            <a:off x="3" y="-249078"/>
            <a:ext cx="9143999" cy="173829"/>
            <a:chOff x="1" y="-249078"/>
            <a:chExt cx="12191999" cy="173829"/>
          </a:xfrm>
        </p:grpSpPr>
        <p:sp>
          <p:nvSpPr>
            <p:cNvPr id="44" name="Rectangle 43">
              <a:extLst>
                <a:ext uri="{FF2B5EF4-FFF2-40B4-BE49-F238E27FC236}">
                  <a16:creationId xmlns:a16="http://schemas.microsoft.com/office/drawing/2014/main" id="{45821478-5CE7-49EA-A920-48664EF85AA3}"/>
                </a:ext>
              </a:extLst>
            </p:cNvPr>
            <p:cNvSpPr/>
            <p:nvPr userDrawn="1"/>
          </p:nvSpPr>
          <p:spPr>
            <a:xfrm>
              <a:off x="1" y="-213360"/>
              <a:ext cx="369887"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5" name="Rectangle 44">
              <a:extLst>
                <a:ext uri="{FF2B5EF4-FFF2-40B4-BE49-F238E27FC236}">
                  <a16:creationId xmlns:a16="http://schemas.microsoft.com/office/drawing/2014/main" id="{6F3B3E02-1CDF-41CB-A8BD-EA7634C76840}"/>
                </a:ext>
              </a:extLst>
            </p:cNvPr>
            <p:cNvSpPr/>
            <p:nvPr userDrawn="1"/>
          </p:nvSpPr>
          <p:spPr>
            <a:xfrm>
              <a:off x="11821200" y="-213360"/>
              <a:ext cx="3708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6" name="Rectangle 45">
              <a:extLst>
                <a:ext uri="{FF2B5EF4-FFF2-40B4-BE49-F238E27FC236}">
                  <a16:creationId xmlns:a16="http://schemas.microsoft.com/office/drawing/2014/main" id="{DABC4901-CC82-40B5-9760-6B362A082BB4}"/>
                </a:ext>
              </a:extLst>
            </p:cNvPr>
            <p:cNvSpPr/>
            <p:nvPr userDrawn="1"/>
          </p:nvSpPr>
          <p:spPr>
            <a:xfrm>
              <a:off x="697482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7" name="Rectangle 46">
              <a:extLst>
                <a:ext uri="{FF2B5EF4-FFF2-40B4-BE49-F238E27FC236}">
                  <a16:creationId xmlns:a16="http://schemas.microsoft.com/office/drawing/2014/main" id="{2C947E4C-EB72-4D67-B5AA-F2564F25DCCA}"/>
                </a:ext>
              </a:extLst>
            </p:cNvPr>
            <p:cNvSpPr/>
            <p:nvPr userDrawn="1"/>
          </p:nvSpPr>
          <p:spPr>
            <a:xfrm>
              <a:off x="309771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8" name="Rectangle 47">
              <a:extLst>
                <a:ext uri="{FF2B5EF4-FFF2-40B4-BE49-F238E27FC236}">
                  <a16:creationId xmlns:a16="http://schemas.microsoft.com/office/drawing/2014/main" id="{6836134D-3701-4646-9FD5-A2FE2F676F76}"/>
                </a:ext>
              </a:extLst>
            </p:cNvPr>
            <p:cNvSpPr/>
            <p:nvPr userDrawn="1"/>
          </p:nvSpPr>
          <p:spPr>
            <a:xfrm>
              <a:off x="115916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9" name="Rectangle 48">
              <a:extLst>
                <a:ext uri="{FF2B5EF4-FFF2-40B4-BE49-F238E27FC236}">
                  <a16:creationId xmlns:a16="http://schemas.microsoft.com/office/drawing/2014/main" id="{D8D111EB-24E6-4431-A120-1960334E79E1}"/>
                </a:ext>
              </a:extLst>
            </p:cNvPr>
            <p:cNvSpPr/>
            <p:nvPr userDrawn="1"/>
          </p:nvSpPr>
          <p:spPr>
            <a:xfrm>
              <a:off x="503626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0" name="Rectangle 49">
              <a:extLst>
                <a:ext uri="{FF2B5EF4-FFF2-40B4-BE49-F238E27FC236}">
                  <a16:creationId xmlns:a16="http://schemas.microsoft.com/office/drawing/2014/main" id="{1E46A33D-C4E6-48BD-900E-5C6B8CB37061}"/>
                </a:ext>
              </a:extLst>
            </p:cNvPr>
            <p:cNvSpPr/>
            <p:nvPr userDrawn="1"/>
          </p:nvSpPr>
          <p:spPr>
            <a:xfrm>
              <a:off x="988264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1" name="Rectangle 50">
              <a:extLst>
                <a:ext uri="{FF2B5EF4-FFF2-40B4-BE49-F238E27FC236}">
                  <a16:creationId xmlns:a16="http://schemas.microsoft.com/office/drawing/2014/main" id="{F4DC6D68-1CE9-4241-A98C-28DE8739C007}"/>
                </a:ext>
              </a:extLst>
            </p:cNvPr>
            <p:cNvSpPr/>
            <p:nvPr userDrawn="1"/>
          </p:nvSpPr>
          <p:spPr>
            <a:xfrm>
              <a:off x="794409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2" name="Rectangle 51">
              <a:extLst>
                <a:ext uri="{FF2B5EF4-FFF2-40B4-BE49-F238E27FC236}">
                  <a16:creationId xmlns:a16="http://schemas.microsoft.com/office/drawing/2014/main" id="{E71F3FA1-AEB0-41DB-B2F2-C77313CF3652}"/>
                </a:ext>
              </a:extLst>
            </p:cNvPr>
            <p:cNvSpPr/>
            <p:nvPr userDrawn="1"/>
          </p:nvSpPr>
          <p:spPr>
            <a:xfrm>
              <a:off x="406699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3" name="Rectangle 52">
              <a:extLst>
                <a:ext uri="{FF2B5EF4-FFF2-40B4-BE49-F238E27FC236}">
                  <a16:creationId xmlns:a16="http://schemas.microsoft.com/office/drawing/2014/main" id="{19BB9F9D-FB1B-4C0D-B0EF-7DFCF9414C39}"/>
                </a:ext>
              </a:extLst>
            </p:cNvPr>
            <p:cNvSpPr/>
            <p:nvPr userDrawn="1"/>
          </p:nvSpPr>
          <p:spPr>
            <a:xfrm>
              <a:off x="212844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4" name="Rectangle 53">
              <a:extLst>
                <a:ext uri="{FF2B5EF4-FFF2-40B4-BE49-F238E27FC236}">
                  <a16:creationId xmlns:a16="http://schemas.microsoft.com/office/drawing/2014/main" id="{60BC42B9-70FC-4DEC-82CD-E3B0927BB40B}"/>
                </a:ext>
              </a:extLst>
            </p:cNvPr>
            <p:cNvSpPr/>
            <p:nvPr userDrawn="1"/>
          </p:nvSpPr>
          <p:spPr>
            <a:xfrm>
              <a:off x="600554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5" name="Rectangle 54">
              <a:extLst>
                <a:ext uri="{FF2B5EF4-FFF2-40B4-BE49-F238E27FC236}">
                  <a16:creationId xmlns:a16="http://schemas.microsoft.com/office/drawing/2014/main" id="{471E2B6E-F7C1-4571-89F6-48AB92395AF9}"/>
                </a:ext>
              </a:extLst>
            </p:cNvPr>
            <p:cNvSpPr/>
            <p:nvPr userDrawn="1"/>
          </p:nvSpPr>
          <p:spPr>
            <a:xfrm>
              <a:off x="1085192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6" name="Rectangle 55">
              <a:extLst>
                <a:ext uri="{FF2B5EF4-FFF2-40B4-BE49-F238E27FC236}">
                  <a16:creationId xmlns:a16="http://schemas.microsoft.com/office/drawing/2014/main" id="{C8279BCD-4E05-413F-B41E-FFC540721F74}"/>
                </a:ext>
              </a:extLst>
            </p:cNvPr>
            <p:cNvSpPr/>
            <p:nvPr userDrawn="1"/>
          </p:nvSpPr>
          <p:spPr>
            <a:xfrm>
              <a:off x="891337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7" name="Rectangle 56">
              <a:extLst>
                <a:ext uri="{FF2B5EF4-FFF2-40B4-BE49-F238E27FC236}">
                  <a16:creationId xmlns:a16="http://schemas.microsoft.com/office/drawing/2014/main" id="{C32B5991-2C6A-4423-A188-E6FBD05285D6}"/>
                </a:ext>
              </a:extLst>
            </p:cNvPr>
            <p:cNvSpPr/>
            <p:nvPr userDrawn="1"/>
          </p:nvSpPr>
          <p:spPr>
            <a:xfrm>
              <a:off x="5914412" y="-249078"/>
              <a:ext cx="360000" cy="92867"/>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grpSp>
      <p:sp>
        <p:nvSpPr>
          <p:cNvPr id="2" name="Title 1">
            <a:extLst>
              <a:ext uri="{FF2B5EF4-FFF2-40B4-BE49-F238E27FC236}">
                <a16:creationId xmlns:a16="http://schemas.microsoft.com/office/drawing/2014/main" id="{5F1FBAF8-B744-450B-8813-B68DC6731BB4}"/>
              </a:ext>
            </a:extLst>
          </p:cNvPr>
          <p:cNvSpPr>
            <a:spLocks noGrp="1"/>
          </p:cNvSpPr>
          <p:nvPr>
            <p:ph type="title"/>
          </p:nvPr>
        </p:nvSpPr>
        <p:spPr/>
        <p:txBody>
          <a:bodyPr/>
          <a:lstStyle/>
          <a:p>
            <a:r>
              <a:rPr lang="en-US" dirty="0"/>
              <a:t>Click to edit Master title style</a:t>
            </a:r>
          </a:p>
        </p:txBody>
      </p:sp>
      <p:sp>
        <p:nvSpPr>
          <p:cNvPr id="6" name="Text Placeholder 4">
            <a:extLst>
              <a:ext uri="{FF2B5EF4-FFF2-40B4-BE49-F238E27FC236}">
                <a16:creationId xmlns:a16="http://schemas.microsoft.com/office/drawing/2014/main" id="{54466322-6A0C-4C2B-91BC-98948E9627A9}"/>
              </a:ext>
            </a:extLst>
          </p:cNvPr>
          <p:cNvSpPr>
            <a:spLocks noGrp="1"/>
          </p:cNvSpPr>
          <p:nvPr>
            <p:ph type="body" sz="quarter" idx="13" hasCustomPrompt="1"/>
          </p:nvPr>
        </p:nvSpPr>
        <p:spPr>
          <a:xfrm>
            <a:off x="274639" y="1697584"/>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7" name="Text Placeholder 5">
            <a:extLst>
              <a:ext uri="{FF2B5EF4-FFF2-40B4-BE49-F238E27FC236}">
                <a16:creationId xmlns:a16="http://schemas.microsoft.com/office/drawing/2014/main" id="{37925496-8ABE-4D11-A723-DEB08F61485F}"/>
              </a:ext>
            </a:extLst>
          </p:cNvPr>
          <p:cNvSpPr>
            <a:spLocks noGrp="1"/>
          </p:cNvSpPr>
          <p:nvPr>
            <p:ph type="body" sz="quarter" idx="24" hasCustomPrompt="1"/>
          </p:nvPr>
        </p:nvSpPr>
        <p:spPr>
          <a:xfrm>
            <a:off x="274638" y="2674371"/>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14" name="Text Placeholder 4">
            <a:extLst>
              <a:ext uri="{FF2B5EF4-FFF2-40B4-BE49-F238E27FC236}">
                <a16:creationId xmlns:a16="http://schemas.microsoft.com/office/drawing/2014/main" id="{6941A55B-677C-4A4E-AEF0-FEAFFE9F5FEC}"/>
              </a:ext>
            </a:extLst>
          </p:cNvPr>
          <p:cNvSpPr>
            <a:spLocks noGrp="1"/>
          </p:cNvSpPr>
          <p:nvPr>
            <p:ph type="body" sz="quarter" idx="25" hasCustomPrompt="1"/>
          </p:nvPr>
        </p:nvSpPr>
        <p:spPr>
          <a:xfrm>
            <a:off x="2470327" y="1697584"/>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15" name="Text Placeholder 5">
            <a:extLst>
              <a:ext uri="{FF2B5EF4-FFF2-40B4-BE49-F238E27FC236}">
                <a16:creationId xmlns:a16="http://schemas.microsoft.com/office/drawing/2014/main" id="{B3051087-236D-42C8-A9AC-173B93825D7F}"/>
              </a:ext>
            </a:extLst>
          </p:cNvPr>
          <p:cNvSpPr>
            <a:spLocks noGrp="1"/>
          </p:cNvSpPr>
          <p:nvPr>
            <p:ph type="body" sz="quarter" idx="26" hasCustomPrompt="1"/>
          </p:nvPr>
        </p:nvSpPr>
        <p:spPr>
          <a:xfrm>
            <a:off x="2470327" y="2674371"/>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17" name="Text Placeholder 4">
            <a:extLst>
              <a:ext uri="{FF2B5EF4-FFF2-40B4-BE49-F238E27FC236}">
                <a16:creationId xmlns:a16="http://schemas.microsoft.com/office/drawing/2014/main" id="{264B8409-2980-423A-A68C-9A10D290E037}"/>
              </a:ext>
            </a:extLst>
          </p:cNvPr>
          <p:cNvSpPr>
            <a:spLocks noGrp="1"/>
          </p:cNvSpPr>
          <p:nvPr>
            <p:ph type="body" sz="quarter" idx="27" hasCustomPrompt="1"/>
          </p:nvPr>
        </p:nvSpPr>
        <p:spPr>
          <a:xfrm>
            <a:off x="4671835" y="1697584"/>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18" name="Text Placeholder 5">
            <a:extLst>
              <a:ext uri="{FF2B5EF4-FFF2-40B4-BE49-F238E27FC236}">
                <a16:creationId xmlns:a16="http://schemas.microsoft.com/office/drawing/2014/main" id="{35B092CA-928E-440F-8770-AD649D62EBD2}"/>
              </a:ext>
            </a:extLst>
          </p:cNvPr>
          <p:cNvSpPr>
            <a:spLocks noGrp="1"/>
          </p:cNvSpPr>
          <p:nvPr>
            <p:ph type="body" sz="quarter" idx="28" hasCustomPrompt="1"/>
          </p:nvPr>
        </p:nvSpPr>
        <p:spPr>
          <a:xfrm>
            <a:off x="4671834" y="2674371"/>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20" name="Text Placeholder 4">
            <a:extLst>
              <a:ext uri="{FF2B5EF4-FFF2-40B4-BE49-F238E27FC236}">
                <a16:creationId xmlns:a16="http://schemas.microsoft.com/office/drawing/2014/main" id="{103F5679-6784-48FD-8BED-2DA33B502A47}"/>
              </a:ext>
            </a:extLst>
          </p:cNvPr>
          <p:cNvSpPr>
            <a:spLocks noGrp="1"/>
          </p:cNvSpPr>
          <p:nvPr>
            <p:ph type="body" sz="quarter" idx="29" hasCustomPrompt="1"/>
          </p:nvPr>
        </p:nvSpPr>
        <p:spPr>
          <a:xfrm>
            <a:off x="6858000" y="1697584"/>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21" name="Text Placeholder 5">
            <a:extLst>
              <a:ext uri="{FF2B5EF4-FFF2-40B4-BE49-F238E27FC236}">
                <a16:creationId xmlns:a16="http://schemas.microsoft.com/office/drawing/2014/main" id="{36CE44FE-3042-41E8-B5DF-8923B3105AA3}"/>
              </a:ext>
            </a:extLst>
          </p:cNvPr>
          <p:cNvSpPr>
            <a:spLocks noGrp="1"/>
          </p:cNvSpPr>
          <p:nvPr>
            <p:ph type="body" sz="quarter" idx="30" hasCustomPrompt="1"/>
          </p:nvPr>
        </p:nvSpPr>
        <p:spPr>
          <a:xfrm>
            <a:off x="6858002" y="2674371"/>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26" name="Text Placeholder 4">
            <a:extLst>
              <a:ext uri="{FF2B5EF4-FFF2-40B4-BE49-F238E27FC236}">
                <a16:creationId xmlns:a16="http://schemas.microsoft.com/office/drawing/2014/main" id="{FFC81C26-FFAE-4E93-92FF-21FEEBE053C1}"/>
              </a:ext>
            </a:extLst>
          </p:cNvPr>
          <p:cNvSpPr>
            <a:spLocks noGrp="1"/>
          </p:cNvSpPr>
          <p:nvPr>
            <p:ph type="body" sz="quarter" idx="31" hasCustomPrompt="1"/>
          </p:nvPr>
        </p:nvSpPr>
        <p:spPr>
          <a:xfrm>
            <a:off x="274639" y="3902622"/>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27" name="Text Placeholder 5">
            <a:extLst>
              <a:ext uri="{FF2B5EF4-FFF2-40B4-BE49-F238E27FC236}">
                <a16:creationId xmlns:a16="http://schemas.microsoft.com/office/drawing/2014/main" id="{B901BADF-6034-4362-8C88-9C8888F7C080}"/>
              </a:ext>
            </a:extLst>
          </p:cNvPr>
          <p:cNvSpPr>
            <a:spLocks noGrp="1"/>
          </p:cNvSpPr>
          <p:nvPr>
            <p:ph type="body" sz="quarter" idx="32" hasCustomPrompt="1"/>
          </p:nvPr>
        </p:nvSpPr>
        <p:spPr>
          <a:xfrm>
            <a:off x="274638" y="4879409"/>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29" name="Text Placeholder 4">
            <a:extLst>
              <a:ext uri="{FF2B5EF4-FFF2-40B4-BE49-F238E27FC236}">
                <a16:creationId xmlns:a16="http://schemas.microsoft.com/office/drawing/2014/main" id="{C5AD1904-AA88-49CC-8FEE-2CADBBEAFC82}"/>
              </a:ext>
            </a:extLst>
          </p:cNvPr>
          <p:cNvSpPr>
            <a:spLocks noGrp="1"/>
          </p:cNvSpPr>
          <p:nvPr>
            <p:ph type="body" sz="quarter" idx="33" hasCustomPrompt="1"/>
          </p:nvPr>
        </p:nvSpPr>
        <p:spPr>
          <a:xfrm>
            <a:off x="2470327" y="3902622"/>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0" name="Text Placeholder 5">
            <a:extLst>
              <a:ext uri="{FF2B5EF4-FFF2-40B4-BE49-F238E27FC236}">
                <a16:creationId xmlns:a16="http://schemas.microsoft.com/office/drawing/2014/main" id="{AEC8C6BB-4D10-4969-82B0-3EDFCAA87025}"/>
              </a:ext>
            </a:extLst>
          </p:cNvPr>
          <p:cNvSpPr>
            <a:spLocks noGrp="1"/>
          </p:cNvSpPr>
          <p:nvPr>
            <p:ph type="body" sz="quarter" idx="34" hasCustomPrompt="1"/>
          </p:nvPr>
        </p:nvSpPr>
        <p:spPr>
          <a:xfrm>
            <a:off x="2470327" y="4879409"/>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32" name="Text Placeholder 4">
            <a:extLst>
              <a:ext uri="{FF2B5EF4-FFF2-40B4-BE49-F238E27FC236}">
                <a16:creationId xmlns:a16="http://schemas.microsoft.com/office/drawing/2014/main" id="{9B13BA9C-9387-4576-881B-E7995E86D772}"/>
              </a:ext>
            </a:extLst>
          </p:cNvPr>
          <p:cNvSpPr>
            <a:spLocks noGrp="1"/>
          </p:cNvSpPr>
          <p:nvPr>
            <p:ph type="body" sz="quarter" idx="35" hasCustomPrompt="1"/>
          </p:nvPr>
        </p:nvSpPr>
        <p:spPr>
          <a:xfrm>
            <a:off x="4671835" y="3902622"/>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3" name="Text Placeholder 5">
            <a:extLst>
              <a:ext uri="{FF2B5EF4-FFF2-40B4-BE49-F238E27FC236}">
                <a16:creationId xmlns:a16="http://schemas.microsoft.com/office/drawing/2014/main" id="{D66664E4-2B97-49DE-8184-6446C4B65A3D}"/>
              </a:ext>
            </a:extLst>
          </p:cNvPr>
          <p:cNvSpPr>
            <a:spLocks noGrp="1"/>
          </p:cNvSpPr>
          <p:nvPr>
            <p:ph type="body" sz="quarter" idx="36" hasCustomPrompt="1"/>
          </p:nvPr>
        </p:nvSpPr>
        <p:spPr>
          <a:xfrm>
            <a:off x="4671834" y="4879409"/>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35" name="Text Placeholder 4">
            <a:extLst>
              <a:ext uri="{FF2B5EF4-FFF2-40B4-BE49-F238E27FC236}">
                <a16:creationId xmlns:a16="http://schemas.microsoft.com/office/drawing/2014/main" id="{EA53453C-7E33-409A-97F1-117A54CEFE77}"/>
              </a:ext>
            </a:extLst>
          </p:cNvPr>
          <p:cNvSpPr>
            <a:spLocks noGrp="1"/>
          </p:cNvSpPr>
          <p:nvPr>
            <p:ph type="body" sz="quarter" idx="37" hasCustomPrompt="1"/>
          </p:nvPr>
        </p:nvSpPr>
        <p:spPr>
          <a:xfrm>
            <a:off x="6858000" y="3902622"/>
            <a:ext cx="1220724" cy="914400"/>
          </a:xfrm>
        </p:spPr>
        <p:txBody>
          <a:bodyPr/>
          <a:lstStyle>
            <a:lvl1pPr marL="0" indent="0">
              <a:lnSpc>
                <a:spcPct val="80000"/>
              </a:lnSpc>
              <a:spcBef>
                <a:spcPts val="0"/>
              </a:spcBef>
              <a:buFontTx/>
              <a:buNone/>
              <a:defRPr sz="5824"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6" name="Text Placeholder 5">
            <a:extLst>
              <a:ext uri="{FF2B5EF4-FFF2-40B4-BE49-F238E27FC236}">
                <a16:creationId xmlns:a16="http://schemas.microsoft.com/office/drawing/2014/main" id="{830FE0E7-3A7C-4D86-99BD-FD84B44F53F1}"/>
              </a:ext>
            </a:extLst>
          </p:cNvPr>
          <p:cNvSpPr>
            <a:spLocks noGrp="1"/>
          </p:cNvSpPr>
          <p:nvPr>
            <p:ph type="body" sz="quarter" idx="38" hasCustomPrompt="1"/>
          </p:nvPr>
        </p:nvSpPr>
        <p:spPr>
          <a:xfrm>
            <a:off x="6858002" y="4879409"/>
            <a:ext cx="1969294" cy="960120"/>
          </a:xfrm>
        </p:spPr>
        <p:txBody>
          <a:bodyPr/>
          <a:lstStyle>
            <a:lvl1pPr marL="0" indent="0">
              <a:lnSpc>
                <a:spcPct val="110000"/>
              </a:lnSpc>
              <a:spcBef>
                <a:spcPts val="0"/>
              </a:spcBef>
              <a:buFontTx/>
              <a:buNone/>
              <a:defRPr sz="1165" b="0"/>
            </a:lvl1pPr>
            <a:lvl2pPr marL="0" indent="0">
              <a:spcBef>
                <a:spcPts val="0"/>
              </a:spcBef>
              <a:buFontTx/>
              <a:buNone/>
              <a:defRPr sz="971"/>
            </a:lvl2pPr>
            <a:lvl3pPr marL="0" indent="0">
              <a:spcBef>
                <a:spcPts val="0"/>
              </a:spcBef>
              <a:buFontTx/>
              <a:buNone/>
              <a:defRPr sz="971"/>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[Agenda item description]</a:t>
            </a:r>
          </a:p>
        </p:txBody>
      </p:sp>
      <p:sp>
        <p:nvSpPr>
          <p:cNvPr id="68" name="Text Placeholder 2">
            <a:extLst>
              <a:ext uri="{FF2B5EF4-FFF2-40B4-BE49-F238E27FC236}">
                <a16:creationId xmlns:a16="http://schemas.microsoft.com/office/drawing/2014/main" id="{AE0C3749-9525-40F3-9F72-8131F0309B20}"/>
              </a:ext>
            </a:extLst>
          </p:cNvPr>
          <p:cNvSpPr>
            <a:spLocks noGrp="1"/>
          </p:cNvSpPr>
          <p:nvPr>
            <p:ph type="body" idx="39"/>
          </p:nvPr>
        </p:nvSpPr>
        <p:spPr>
          <a:xfrm>
            <a:off x="274639" y="1013710"/>
            <a:ext cx="8591261"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38" name="Subtitle 2">
            <a:extLst>
              <a:ext uri="{FF2B5EF4-FFF2-40B4-BE49-F238E27FC236}">
                <a16:creationId xmlns:a16="http://schemas.microsoft.com/office/drawing/2014/main" id="{AFD64986-11B4-4553-84B9-D38E9556DC34}"/>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472629228"/>
      </p:ext>
    </p:extLst>
  </p:cSld>
  <p:clrMapOvr>
    <a:masterClrMapping/>
  </p:clrMapOvr>
  <p:extLst>
    <p:ext uri="{DCECCB84-F9BA-43D5-87BE-67443E8EF086}">
      <p15:sldGuideLst xmlns:p15="http://schemas.microsoft.com/office/powerpoint/2012/main">
        <p15:guide id="1" pos="1414" userDrawn="1">
          <p15:clr>
            <a:srgbClr val="FBAE40"/>
          </p15:clr>
        </p15:guide>
        <p15:guide id="2" pos="1309" userDrawn="1">
          <p15:clr>
            <a:srgbClr val="FBAE40"/>
          </p15:clr>
        </p15:guide>
        <p15:guide id="3" pos="3821" userDrawn="1">
          <p15:clr>
            <a:srgbClr val="FBAE40"/>
          </p15:clr>
        </p15:guide>
        <p15:guide id="4" pos="3927" userDrawn="1">
          <p15:clr>
            <a:srgbClr val="FBAE40"/>
          </p15:clr>
        </p15:guide>
        <p15:guide id="5" pos="2563" userDrawn="1">
          <p15:clr>
            <a:srgbClr val="FBAE40"/>
          </p15:clr>
        </p15:guide>
        <p15:guide id="6" pos="26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alt">
    <p:bg>
      <p:bgPr>
        <a:solidFill>
          <a:srgbClr val="DBF5F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7200" y="1339853"/>
            <a:ext cx="8593136" cy="421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3297FBBD-DE38-4C8F-BB86-41E77B0E2CBF}"/>
              </a:ext>
            </a:extLst>
          </p:cNvPr>
          <p:cNvSpPr>
            <a:spLocks noGrp="1"/>
          </p:cNvSpPr>
          <p:nvPr>
            <p:ph type="body" idx="26"/>
          </p:nvPr>
        </p:nvSpPr>
        <p:spPr>
          <a:xfrm>
            <a:off x="274639" y="1015202"/>
            <a:ext cx="8593136" cy="324650"/>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4" name="Title 3">
            <a:extLst>
              <a:ext uri="{FF2B5EF4-FFF2-40B4-BE49-F238E27FC236}">
                <a16:creationId xmlns:a16="http://schemas.microsoft.com/office/drawing/2014/main" id="{1FE20FC4-7499-4246-8800-F5EFBF0F4FBC}"/>
              </a:ext>
            </a:extLst>
          </p:cNvPr>
          <p:cNvSpPr>
            <a:spLocks noGrp="1"/>
          </p:cNvSpPr>
          <p:nvPr>
            <p:ph type="title"/>
          </p:nvPr>
        </p:nvSpPr>
        <p:spPr/>
        <p:txBody>
          <a:bodyPr/>
          <a:lstStyle/>
          <a:p>
            <a:r>
              <a:rPr lang="en-US" dirty="0"/>
              <a:t>Click to edit Master title style</a:t>
            </a:r>
          </a:p>
        </p:txBody>
      </p:sp>
      <p:sp>
        <p:nvSpPr>
          <p:cNvPr id="5" name="Subtitle 2">
            <a:extLst>
              <a:ext uri="{FF2B5EF4-FFF2-40B4-BE49-F238E27FC236}">
                <a16:creationId xmlns:a16="http://schemas.microsoft.com/office/drawing/2014/main" id="{9089C97A-923C-4F32-AAD1-D69291B7A43B}"/>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417445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68F-0EB1-4163-88B6-78D9E920871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D2A4232-35AB-4BF4-ACE5-EA37BC06467B}"/>
              </a:ext>
            </a:extLst>
          </p:cNvPr>
          <p:cNvSpPr>
            <a:spLocks noGrp="1"/>
          </p:cNvSpPr>
          <p:nvPr>
            <p:ph idx="1"/>
          </p:nvPr>
        </p:nvSpPr>
        <p:spPr>
          <a:xfrm>
            <a:off x="276702" y="1339851"/>
            <a:ext cx="8586311" cy="4216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a:extLst>
              <a:ext uri="{FF2B5EF4-FFF2-40B4-BE49-F238E27FC236}">
                <a16:creationId xmlns:a16="http://schemas.microsoft.com/office/drawing/2014/main" id="{EA0AE452-4D3C-44B1-ACB9-AC1A52DFEB6B}"/>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1190145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hart GT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7199" y="1339851"/>
            <a:ext cx="8590576" cy="421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3426E2C8-D4D8-4C75-9FDA-F8EFEB5FFC5E}"/>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Subtitle 3">
            <a:extLst>
              <a:ext uri="{FF2B5EF4-FFF2-40B4-BE49-F238E27FC236}">
                <a16:creationId xmlns:a16="http://schemas.microsoft.com/office/drawing/2014/main" id="{02371575-055D-4814-B655-E16538F3F683}"/>
              </a:ext>
            </a:extLst>
          </p:cNvPr>
          <p:cNvSpPr>
            <a:spLocks noGrp="1"/>
          </p:cNvSpPr>
          <p:nvPr>
            <p:ph type="subTitle" idx="24" hasCustomPrompt="1"/>
          </p:nvPr>
        </p:nvSpPr>
        <p:spPr>
          <a:xfrm>
            <a:off x="274639" y="1015201"/>
            <a:ext cx="8590573" cy="324650"/>
          </a:xfrm>
        </p:spPr>
        <p:txBody>
          <a:bodyPr>
            <a:noAutofit/>
          </a:bodyPr>
          <a:lstStyle>
            <a:lvl1pPr marL="0" indent="0" algn="l">
              <a:lnSpc>
                <a:spcPct val="99000"/>
              </a:lnSpc>
              <a:spcBef>
                <a:spcPts val="0"/>
              </a:spcBef>
              <a:spcAft>
                <a:spcPts val="0"/>
              </a:spcAft>
              <a:buNone/>
              <a:defRPr sz="1359" b="1" cap="none" baseline="0">
                <a:solidFill>
                  <a:schemeClr val="tx1"/>
                </a:solidFill>
                <a:latin typeface="+mn-lt"/>
              </a:defRPr>
            </a:lvl1pPr>
            <a:lvl2pPr marL="0" indent="0" algn="l">
              <a:lnSpc>
                <a:spcPct val="99000"/>
              </a:lnSpc>
              <a:spcBef>
                <a:spcPts val="0"/>
              </a:spcBef>
              <a:spcAft>
                <a:spcPts val="0"/>
              </a:spcAft>
              <a:buNone/>
              <a:defRPr sz="1359" b="0" cap="none" baseline="0">
                <a:solidFill>
                  <a:schemeClr val="tx1"/>
                </a:solidFill>
                <a:latin typeface="+mn-lt"/>
              </a:defRPr>
            </a:lvl2pPr>
            <a:lvl3pPr marL="0" indent="0" algn="l">
              <a:lnSpc>
                <a:spcPct val="100000"/>
              </a:lnSpc>
              <a:spcBef>
                <a:spcPts val="0"/>
              </a:spcBef>
              <a:buNone/>
              <a:defRPr sz="1165" b="0" cap="all" baseline="0">
                <a:solidFill>
                  <a:schemeClr val="tx2"/>
                </a:solidFill>
                <a:latin typeface="+mn-lt"/>
              </a:defRPr>
            </a:lvl3pPr>
            <a:lvl4pPr marL="0" indent="0" algn="l">
              <a:lnSpc>
                <a:spcPct val="100000"/>
              </a:lnSpc>
              <a:spcBef>
                <a:spcPts val="0"/>
              </a:spcBef>
              <a:buNone/>
              <a:defRPr sz="1165" b="0" cap="all" baseline="0">
                <a:solidFill>
                  <a:schemeClr val="tx2"/>
                </a:solidFill>
                <a:latin typeface="+mn-lt"/>
              </a:defRPr>
            </a:lvl4pPr>
            <a:lvl5pPr marL="0" indent="0" algn="l">
              <a:lnSpc>
                <a:spcPct val="100000"/>
              </a:lnSpc>
              <a:spcBef>
                <a:spcPts val="0"/>
              </a:spcBef>
              <a:buNone/>
              <a:defRPr sz="1165" b="0" cap="all" baseline="0">
                <a:solidFill>
                  <a:schemeClr val="tx2"/>
                </a:solidFill>
                <a:latin typeface="+mn-lt"/>
              </a:defRPr>
            </a:lvl5pPr>
            <a:lvl6pPr marL="0" indent="0" algn="l">
              <a:lnSpc>
                <a:spcPct val="100000"/>
              </a:lnSpc>
              <a:spcBef>
                <a:spcPts val="0"/>
              </a:spcBef>
              <a:buNone/>
              <a:defRPr sz="1165" b="0" cap="all" baseline="0">
                <a:solidFill>
                  <a:schemeClr val="tx2"/>
                </a:solidFill>
                <a:latin typeface="+mn-lt"/>
              </a:defRPr>
            </a:lvl6pPr>
            <a:lvl7pPr marL="0" indent="0" algn="l">
              <a:lnSpc>
                <a:spcPct val="100000"/>
              </a:lnSpc>
              <a:spcBef>
                <a:spcPts val="0"/>
              </a:spcBef>
              <a:buNone/>
              <a:defRPr sz="1165" b="0" cap="all" baseline="0">
                <a:solidFill>
                  <a:schemeClr val="tx2"/>
                </a:solidFill>
                <a:latin typeface="+mn-lt"/>
              </a:defRPr>
            </a:lvl7pPr>
            <a:lvl8pPr marL="0" indent="0" algn="l">
              <a:lnSpc>
                <a:spcPct val="100000"/>
              </a:lnSpc>
              <a:spcBef>
                <a:spcPts val="0"/>
              </a:spcBef>
              <a:buNone/>
              <a:defRPr sz="1165" b="0" cap="all" baseline="0">
                <a:solidFill>
                  <a:schemeClr val="tx2"/>
                </a:solidFill>
                <a:latin typeface="+mn-lt"/>
              </a:defRPr>
            </a:lvl8pPr>
            <a:lvl9pPr marL="0" indent="0" algn="l">
              <a:lnSpc>
                <a:spcPct val="100000"/>
              </a:lnSpc>
              <a:spcBef>
                <a:spcPts val="0"/>
              </a:spcBef>
              <a:buNone/>
              <a:defRPr sz="1165" b="0" cap="all" baseline="0">
                <a:solidFill>
                  <a:schemeClr val="tx2"/>
                </a:solidFill>
                <a:latin typeface="+mn-lt"/>
              </a:defRPr>
            </a:lvl9pPr>
          </a:lstStyle>
          <a:p>
            <a:r>
              <a:rPr lang="en-US" dirty="0"/>
              <a:t>[Optional slide subtitle]</a:t>
            </a:r>
          </a:p>
          <a:p>
            <a:pPr lvl="1"/>
            <a:r>
              <a:rPr lang="en-US" dirty="0"/>
              <a:t>Level two</a:t>
            </a:r>
          </a:p>
        </p:txBody>
      </p:sp>
      <p:sp>
        <p:nvSpPr>
          <p:cNvPr id="8" name="Text Placeholder 2">
            <a:extLst>
              <a:ext uri="{FF2B5EF4-FFF2-40B4-BE49-F238E27FC236}">
                <a16:creationId xmlns:a16="http://schemas.microsoft.com/office/drawing/2014/main" id="{12E85441-53CE-4AD8-8ACC-3EE7BA823352}"/>
              </a:ext>
            </a:extLst>
          </p:cNvPr>
          <p:cNvSpPr>
            <a:spLocks noGrp="1"/>
          </p:cNvSpPr>
          <p:nvPr>
            <p:ph type="body" idx="31" hasCustomPrompt="1"/>
          </p:nvPr>
        </p:nvSpPr>
        <p:spPr>
          <a:xfrm>
            <a:off x="274638" y="108562"/>
            <a:ext cx="8593137" cy="145598"/>
          </a:xfrm>
        </p:spPr>
        <p:txBody>
          <a:bodyPr anchor="b" anchorCtr="0"/>
          <a:lstStyle>
            <a:lvl1pPr marL="0" indent="0">
              <a:spcBef>
                <a:spcPts val="0"/>
              </a:spcBef>
              <a:spcAft>
                <a:spcPts val="0"/>
              </a:spcAft>
              <a:buNone/>
              <a:defRPr sz="777"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[Eyebrow]</a:t>
            </a:r>
          </a:p>
        </p:txBody>
      </p:sp>
    </p:spTree>
    <p:extLst>
      <p:ext uri="{BB962C8B-B14F-4D97-AF65-F5344CB8AC3E}">
        <p14:creationId xmlns:p14="http://schemas.microsoft.com/office/powerpoint/2010/main" val="1729626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GTM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4322" y="1339851"/>
            <a:ext cx="4135753" cy="4216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4727577" y="1339851"/>
            <a:ext cx="4135753" cy="4216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161D58DD-7698-49D2-BBA8-2285A7B3E429}"/>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7" name="Subtitle 2">
            <a:extLst>
              <a:ext uri="{FF2B5EF4-FFF2-40B4-BE49-F238E27FC236}">
                <a16:creationId xmlns:a16="http://schemas.microsoft.com/office/drawing/2014/main" id="{79180283-9271-452B-B836-EF8BDD453583}"/>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49481170"/>
      </p:ext>
    </p:extLst>
  </p:cSld>
  <p:clrMapOvr>
    <a:masterClrMapping/>
  </p:clrMapOvr>
  <p:extLst>
    <p:ext uri="{DCECCB84-F9BA-43D5-87BE-67443E8EF086}">
      <p15:sldGuideLst xmlns:p15="http://schemas.microsoft.com/office/powerpoint/2012/main">
        <p15:guide id="1" pos="2525" userDrawn="1">
          <p15:clr>
            <a:srgbClr val="FBAE40"/>
          </p15:clr>
        </p15:guide>
        <p15:guide id="2" pos="270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x charts GT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7201" y="1339851"/>
            <a:ext cx="4132872" cy="4231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D05B6F26-321A-424F-884E-CED1CA7002A3}"/>
              </a:ext>
            </a:extLst>
          </p:cNvPr>
          <p:cNvSpPr>
            <a:spLocks noGrp="1"/>
          </p:cNvSpPr>
          <p:nvPr>
            <p:ph idx="26"/>
          </p:nvPr>
        </p:nvSpPr>
        <p:spPr>
          <a:xfrm>
            <a:off x="4727576" y="1339851"/>
            <a:ext cx="4132872" cy="4231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a:off x="4572000" y="1062039"/>
            <a:ext cx="0" cy="4508962"/>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AE8D7315-14DA-4D95-BF84-5D66C7210C00}"/>
              </a:ext>
            </a:extLst>
          </p:cNvPr>
          <p:cNvSpPr>
            <a:spLocks noGrp="1"/>
          </p:cNvSpPr>
          <p:nvPr>
            <p:ph type="body" idx="27"/>
          </p:nvPr>
        </p:nvSpPr>
        <p:spPr>
          <a:xfrm>
            <a:off x="277201" y="1015202"/>
            <a:ext cx="4132870"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598BFE4A-E7FB-453A-B0F8-F9C8B83B0B10}"/>
              </a:ext>
            </a:extLst>
          </p:cNvPr>
          <p:cNvSpPr>
            <a:spLocks noGrp="1"/>
          </p:cNvSpPr>
          <p:nvPr>
            <p:ph type="body" idx="15"/>
          </p:nvPr>
        </p:nvSpPr>
        <p:spPr>
          <a:xfrm>
            <a:off x="4727576" y="1015202"/>
            <a:ext cx="4135546"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9" name="Text Placeholder 5">
            <a:extLst>
              <a:ext uri="{FF2B5EF4-FFF2-40B4-BE49-F238E27FC236}">
                <a16:creationId xmlns:a16="http://schemas.microsoft.com/office/drawing/2014/main" id="{4605CFD9-B8DD-407E-9128-E1488B2EB2C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Subtitle 2">
            <a:extLst>
              <a:ext uri="{FF2B5EF4-FFF2-40B4-BE49-F238E27FC236}">
                <a16:creationId xmlns:a16="http://schemas.microsoft.com/office/drawing/2014/main" id="{9E804E29-8F1A-4AE6-B9BE-BA16CB103993}"/>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904844780"/>
      </p:ext>
    </p:extLst>
  </p:cSld>
  <p:clrMapOvr>
    <a:masterClrMapping/>
  </p:clrMapOvr>
  <p:extLst>
    <p:ext uri="{DCECCB84-F9BA-43D5-87BE-67443E8EF086}">
      <p15:sldGuideLst xmlns:p15="http://schemas.microsoft.com/office/powerpoint/2012/main">
        <p15:guide id="1" pos="2525" userDrawn="1">
          <p15:clr>
            <a:srgbClr val="FBAE40"/>
          </p15:clr>
        </p15:guide>
        <p15:guide id="2" pos="270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MI">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BCA6A3-9F79-45F6-9150-FB58A49650B4}"/>
              </a:ext>
            </a:extLst>
          </p:cNvPr>
          <p:cNvSpPr>
            <a:spLocks noGrp="1"/>
          </p:cNvSpPr>
          <p:nvPr>
            <p:ph sz="quarter" idx="31"/>
          </p:nvPr>
        </p:nvSpPr>
        <p:spPr>
          <a:xfrm>
            <a:off x="274638" y="1015202"/>
            <a:ext cx="8597900" cy="45418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4BB3B932-DBB2-4A78-8E91-0357252EB5EA}"/>
              </a:ext>
            </a:extLst>
          </p:cNvPr>
          <p:cNvSpPr txBox="1"/>
          <p:nvPr userDrawn="1"/>
        </p:nvSpPr>
        <p:spPr>
          <a:xfrm>
            <a:off x="270625" y="234952"/>
            <a:ext cx="1271587" cy="219075"/>
          </a:xfrm>
          <a:prstGeom prst="rect">
            <a:avLst/>
          </a:prstGeom>
          <a:noFill/>
        </p:spPr>
        <p:txBody>
          <a:bodyPr wrap="square" lIns="0" tIns="0" rIns="0" bIns="0" rtlCol="0">
            <a:noAutofit/>
          </a:bodyPr>
          <a:lstStyle/>
          <a:p>
            <a:r>
              <a:rPr lang="en-GB" sz="1019" b="1" dirty="0">
                <a:solidFill>
                  <a:srgbClr val="000000"/>
                </a:solidFill>
              </a:rPr>
              <a:t>Market Insights</a:t>
            </a:r>
            <a:endParaRPr sz="1019" b="1" dirty="0">
              <a:solidFill>
                <a:srgbClr val="000000"/>
              </a:solidFill>
            </a:endParaRPr>
          </a:p>
        </p:txBody>
      </p:sp>
      <p:pic>
        <p:nvPicPr>
          <p:cNvPr id="14" name="Graphic 13">
            <a:extLst>
              <a:ext uri="{FF2B5EF4-FFF2-40B4-BE49-F238E27FC236}">
                <a16:creationId xmlns:a16="http://schemas.microsoft.com/office/drawing/2014/main" id="{3788F70E-76A7-4889-933D-F2DECD01FF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85" y="244638"/>
            <a:ext cx="90283" cy="133048"/>
          </a:xfrm>
          <a:prstGeom prst="rect">
            <a:avLst/>
          </a:prstGeom>
        </p:spPr>
      </p:pic>
      <p:cxnSp>
        <p:nvCxnSpPr>
          <p:cNvPr id="15" name="Straight Connector 14">
            <a:extLst>
              <a:ext uri="{FF2B5EF4-FFF2-40B4-BE49-F238E27FC236}">
                <a16:creationId xmlns:a16="http://schemas.microsoft.com/office/drawing/2014/main" id="{6C8868BE-E355-4983-B4D4-61FBA4B243B5}"/>
              </a:ext>
            </a:extLst>
          </p:cNvPr>
          <p:cNvCxnSpPr/>
          <p:nvPr userDrawn="1"/>
        </p:nvCxnSpPr>
        <p:spPr>
          <a:xfrm>
            <a:off x="7933534" y="530234"/>
            <a:ext cx="0" cy="23399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nvGrpSpPr>
          <p:cNvPr id="16" name="Group 15">
            <a:extLst>
              <a:ext uri="{FF2B5EF4-FFF2-40B4-BE49-F238E27FC236}">
                <a16:creationId xmlns:a16="http://schemas.microsoft.com/office/drawing/2014/main" id="{CDF1D79B-53E7-44D9-95A5-728751BC63DD}"/>
              </a:ext>
            </a:extLst>
          </p:cNvPr>
          <p:cNvGrpSpPr/>
          <p:nvPr userDrawn="1"/>
        </p:nvGrpSpPr>
        <p:grpSpPr>
          <a:xfrm>
            <a:off x="7465219" y="530232"/>
            <a:ext cx="1312862" cy="234000"/>
            <a:chOff x="7465219" y="667544"/>
            <a:chExt cx="1312862" cy="234000"/>
          </a:xfrm>
        </p:grpSpPr>
        <p:sp>
          <p:nvSpPr>
            <p:cNvPr id="17" name="Rectangle: Rounded Corners 16">
              <a:extLst>
                <a:ext uri="{FF2B5EF4-FFF2-40B4-BE49-F238E27FC236}">
                  <a16:creationId xmlns:a16="http://schemas.microsoft.com/office/drawing/2014/main" id="{CF47A617-36F2-49B7-9E88-2BDCE698E7EE}"/>
                </a:ext>
              </a:extLst>
            </p:cNvPr>
            <p:cNvSpPr/>
            <p:nvPr userDrawn="1"/>
          </p:nvSpPr>
          <p:spPr>
            <a:xfrm>
              <a:off x="7465219" y="667544"/>
              <a:ext cx="1312862" cy="234000"/>
            </a:xfrm>
            <a:prstGeom prst="roundRect">
              <a:avLst>
                <a:gd name="adj" fmla="val 50000"/>
              </a:avLst>
            </a:prstGeom>
            <a:noFill/>
            <a:ln w="635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cxnSp>
          <p:nvCxnSpPr>
            <p:cNvPr id="18" name="Straight Connector 17">
              <a:extLst>
                <a:ext uri="{FF2B5EF4-FFF2-40B4-BE49-F238E27FC236}">
                  <a16:creationId xmlns:a16="http://schemas.microsoft.com/office/drawing/2014/main" id="{D269EDCD-734C-4723-A92E-882230801142}"/>
                </a:ext>
              </a:extLst>
            </p:cNvPr>
            <p:cNvCxnSpPr>
              <a:cxnSpLocks/>
            </p:cNvCxnSpPr>
            <p:nvPr userDrawn="1"/>
          </p:nvCxnSpPr>
          <p:spPr>
            <a:xfrm>
              <a:off x="8309772" y="667544"/>
              <a:ext cx="0" cy="23399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sp>
        <p:nvSpPr>
          <p:cNvPr id="19" name="Date Placeholder 5">
            <a:extLst>
              <a:ext uri="{FF2B5EF4-FFF2-40B4-BE49-F238E27FC236}">
                <a16:creationId xmlns:a16="http://schemas.microsoft.com/office/drawing/2014/main" id="{18FADEA7-7AB8-4F89-8734-DC20BAD038CF}"/>
              </a:ext>
            </a:extLst>
          </p:cNvPr>
          <p:cNvSpPr>
            <a:spLocks noGrp="1"/>
          </p:cNvSpPr>
          <p:nvPr>
            <p:ph type="dt" sz="half" idx="27"/>
          </p:nvPr>
        </p:nvSpPr>
        <p:spPr>
          <a:xfrm>
            <a:off x="7480302" y="558803"/>
            <a:ext cx="317499" cy="180000"/>
          </a:xfrm>
        </p:spPr>
        <p:txBody>
          <a:bodyPr>
            <a:noAutofit/>
          </a:bodyPr>
          <a:lstStyle>
            <a:lvl1pPr algn="r">
              <a:defRPr/>
            </a:lvl1pPr>
          </a:lstStyle>
          <a:p>
            <a:r>
              <a:rPr lang="en-US" dirty="0">
                <a:solidFill>
                  <a:srgbClr val="000000"/>
                </a:solidFill>
              </a:rPr>
              <a:t>GTM</a:t>
            </a:r>
          </a:p>
        </p:txBody>
      </p:sp>
      <p:sp>
        <p:nvSpPr>
          <p:cNvPr id="20" name="Text Placeholder 7">
            <a:extLst>
              <a:ext uri="{FF2B5EF4-FFF2-40B4-BE49-F238E27FC236}">
                <a16:creationId xmlns:a16="http://schemas.microsoft.com/office/drawing/2014/main" id="{70602BBA-50A2-4446-B9B2-5BD7299A7361}"/>
              </a:ext>
            </a:extLst>
          </p:cNvPr>
          <p:cNvSpPr>
            <a:spLocks noGrp="1"/>
          </p:cNvSpPr>
          <p:nvPr>
            <p:ph type="body" sz="quarter" idx="29" hasCustomPrompt="1"/>
          </p:nvPr>
        </p:nvSpPr>
        <p:spPr>
          <a:xfrm>
            <a:off x="7938296" y="558803"/>
            <a:ext cx="369887" cy="180000"/>
          </a:xfrm>
        </p:spPr>
        <p:txBody>
          <a:bodyPr anchor="ctr" anchorCtr="0">
            <a:noAutofit/>
          </a:bodyPr>
          <a:lstStyle>
            <a:lvl1pPr marL="0" indent="0" algn="ctr">
              <a:spcBef>
                <a:spcPts val="0"/>
              </a:spcBef>
              <a:spcAft>
                <a:spcPts val="0"/>
              </a:spcAft>
              <a:buFont typeface="Arial" panose="020B0604020202020204" pitchFamily="34" charset="0"/>
              <a:buNone/>
              <a:defRPr sz="777" b="0"/>
            </a:lvl1pPr>
            <a:lvl2pPr marL="0" indent="0" algn="ctr">
              <a:spcBef>
                <a:spcPts val="0"/>
              </a:spcBef>
              <a:spcAft>
                <a:spcPts val="0"/>
              </a:spcAft>
              <a:buNone/>
              <a:defRPr sz="777" b="0"/>
            </a:lvl2pPr>
            <a:lvl3pPr marL="0" indent="0" algn="ctr">
              <a:spcBef>
                <a:spcPts val="0"/>
              </a:spcBef>
              <a:spcAft>
                <a:spcPts val="0"/>
              </a:spcAft>
              <a:buNone/>
              <a:defRPr sz="777" b="0"/>
            </a:lvl3pPr>
            <a:lvl4pPr marL="0" indent="0" algn="ctr">
              <a:spcBef>
                <a:spcPts val="0"/>
              </a:spcBef>
              <a:spcAft>
                <a:spcPts val="0"/>
              </a:spcAft>
              <a:buNone/>
              <a:defRPr sz="777" b="0"/>
            </a:lvl4pPr>
            <a:lvl5pPr marL="0" indent="0" algn="ctr">
              <a:spcBef>
                <a:spcPts val="0"/>
              </a:spcBef>
              <a:spcAft>
                <a:spcPts val="0"/>
              </a:spcAft>
              <a:buNone/>
              <a:defRPr sz="777" b="0"/>
            </a:lvl5pPr>
          </a:lstStyle>
          <a:p>
            <a:pPr lvl="0"/>
            <a:r>
              <a:rPr lang="en-US" dirty="0"/>
              <a:t>U.S.</a:t>
            </a:r>
          </a:p>
        </p:txBody>
      </p:sp>
      <p:sp>
        <p:nvSpPr>
          <p:cNvPr id="21" name="Text Placeholder 7">
            <a:extLst>
              <a:ext uri="{FF2B5EF4-FFF2-40B4-BE49-F238E27FC236}">
                <a16:creationId xmlns:a16="http://schemas.microsoft.com/office/drawing/2014/main" id="{6BB7297E-3F7C-4D15-94AC-C90D2787CDE3}"/>
              </a:ext>
            </a:extLst>
          </p:cNvPr>
          <p:cNvSpPr>
            <a:spLocks noGrp="1"/>
          </p:cNvSpPr>
          <p:nvPr>
            <p:ph type="body" sz="quarter" idx="30" hasCustomPrompt="1"/>
          </p:nvPr>
        </p:nvSpPr>
        <p:spPr>
          <a:xfrm>
            <a:off x="8309771" y="565571"/>
            <a:ext cx="465929" cy="168275"/>
          </a:xfrm>
        </p:spPr>
        <p:txBody>
          <a:bodyPr anchor="ctr" anchorCtr="0"/>
          <a:lstStyle>
            <a:lvl1pPr marL="0" indent="0" algn="ctr">
              <a:spcBef>
                <a:spcPts val="0"/>
              </a:spcBef>
              <a:spcAft>
                <a:spcPts val="0"/>
              </a:spcAft>
              <a:buFont typeface="Arial" panose="020B0604020202020204" pitchFamily="34" charset="0"/>
              <a:buNone/>
              <a:defRPr sz="777" b="0"/>
            </a:lvl1pPr>
            <a:lvl2pPr marL="0" indent="0" algn="ctr">
              <a:spcBef>
                <a:spcPts val="0"/>
              </a:spcBef>
              <a:spcAft>
                <a:spcPts val="0"/>
              </a:spcAft>
              <a:buNone/>
              <a:defRPr sz="777" b="0"/>
            </a:lvl2pPr>
            <a:lvl3pPr marL="0" indent="0" algn="ctr">
              <a:spcBef>
                <a:spcPts val="0"/>
              </a:spcBef>
              <a:spcAft>
                <a:spcPts val="0"/>
              </a:spcAft>
              <a:buNone/>
              <a:defRPr sz="777" b="0"/>
            </a:lvl3pPr>
            <a:lvl4pPr marL="0" indent="0" algn="ctr">
              <a:spcBef>
                <a:spcPts val="0"/>
              </a:spcBef>
              <a:spcAft>
                <a:spcPts val="0"/>
              </a:spcAft>
              <a:buNone/>
              <a:defRPr sz="777" b="0"/>
            </a:lvl4pPr>
            <a:lvl5pPr marL="0" indent="0" algn="ctr">
              <a:spcBef>
                <a:spcPts val="0"/>
              </a:spcBef>
              <a:spcAft>
                <a:spcPts val="0"/>
              </a:spcAft>
              <a:buNone/>
              <a:defRPr sz="777" b="0"/>
            </a:lvl5pPr>
          </a:lstStyle>
          <a:p>
            <a:pPr lvl="0"/>
            <a:r>
              <a:rPr lang="en-GB" dirty="0" err="1"/>
              <a:t>pg</a:t>
            </a:r>
            <a:r>
              <a:rPr lang="en-GB" dirty="0"/>
              <a:t> 000</a:t>
            </a:r>
            <a:r>
              <a:rPr lang="en-US" dirty="0"/>
              <a:t> </a:t>
            </a:r>
          </a:p>
        </p:txBody>
      </p:sp>
      <p:sp>
        <p:nvSpPr>
          <p:cNvPr id="22" name="Text Placeholder 5">
            <a:extLst>
              <a:ext uri="{FF2B5EF4-FFF2-40B4-BE49-F238E27FC236}">
                <a16:creationId xmlns:a16="http://schemas.microsoft.com/office/drawing/2014/main" id="{ECAC18CA-9B63-41BB-8ABD-011762EA2E4E}"/>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2" name="Title 1">
            <a:extLst>
              <a:ext uri="{FF2B5EF4-FFF2-40B4-BE49-F238E27FC236}">
                <a16:creationId xmlns:a16="http://schemas.microsoft.com/office/drawing/2014/main" id="{B0E217E7-B680-48D8-9ED7-D2D4BB3DC029}"/>
              </a:ext>
            </a:extLst>
          </p:cNvPr>
          <p:cNvSpPr>
            <a:spLocks noGrp="1"/>
          </p:cNvSpPr>
          <p:nvPr>
            <p:ph type="title"/>
          </p:nvPr>
        </p:nvSpPr>
        <p:spPr>
          <a:xfrm>
            <a:off x="274323" y="204065"/>
            <a:ext cx="7055163" cy="617836"/>
          </a:xfrm>
        </p:spPr>
        <p:txBody>
          <a:bodyPr/>
          <a:lstStyle/>
          <a:p>
            <a:r>
              <a:rPr lang="en-US" dirty="0"/>
              <a:t>Click to edit Master title style</a:t>
            </a:r>
          </a:p>
        </p:txBody>
      </p:sp>
    </p:spTree>
    <p:extLst>
      <p:ext uri="{BB962C8B-B14F-4D97-AF65-F5344CB8AC3E}">
        <p14:creationId xmlns:p14="http://schemas.microsoft.com/office/powerpoint/2010/main" val="1644373146"/>
      </p:ext>
    </p:extLst>
  </p:cSld>
  <p:clrMapOvr>
    <a:masterClrMapping/>
  </p:clrMapOvr>
  <p:extLst>
    <p:ext uri="{DCECCB84-F9BA-43D5-87BE-67443E8EF086}">
      <p15:sldGuideLst xmlns:p15="http://schemas.microsoft.com/office/powerpoint/2012/main">
        <p15:guide id="1" orient="horz" pos="1846" userDrawn="1">
          <p15:clr>
            <a:srgbClr val="FBAE40"/>
          </p15:clr>
        </p15:guide>
        <p15:guide id="2" orient="horz" pos="21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con 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276225" y="932332"/>
            <a:ext cx="8586536" cy="3594846"/>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539750" y="3749157"/>
            <a:ext cx="5968629" cy="596620"/>
          </a:xfrm>
        </p:spPr>
        <p:txBody>
          <a:bodyPr anchor="b"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6875153" y="2120458"/>
            <a:ext cx="1620837" cy="1620837"/>
          </a:xfrm>
        </p:spPr>
        <p:txBody>
          <a:bodyPr/>
          <a:lstStyle/>
          <a:p>
            <a:endParaRPr lang="en-US" dirty="0"/>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539751" y="1602558"/>
            <a:ext cx="5968630" cy="2146597"/>
          </a:xfrm>
        </p:spPr>
        <p:txBody>
          <a:bodyPr anchor="b" anchorCtr="0"/>
          <a:lstStyle>
            <a:lvl1pPr algn="l">
              <a:lnSpc>
                <a:spcPct val="90000"/>
              </a:lnSpc>
              <a:defRPr sz="3494"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539751" y="945032"/>
            <a:ext cx="8030509"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22" name="Straight Connector 21">
            <a:extLst>
              <a:ext uri="{FF2B5EF4-FFF2-40B4-BE49-F238E27FC236}">
                <a16:creationId xmlns:a16="http://schemas.microsoft.com/office/drawing/2014/main" id="{E802E5BF-ADAD-467A-A316-F75D4D80B5F4}"/>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8120"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2610416"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805364"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7000877" y="5022611"/>
            <a:ext cx="1856231" cy="719069"/>
          </a:xfrm>
        </p:spPr>
        <p:txBody>
          <a:bodyPr anchor="b"/>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76225" y="923132"/>
            <a:ext cx="8586536"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 name="Date Placeholder 4">
            <a:extLst>
              <a:ext uri="{FF2B5EF4-FFF2-40B4-BE49-F238E27FC236}">
                <a16:creationId xmlns:a16="http://schemas.microsoft.com/office/drawing/2014/main" id="{C0D5B07F-B93E-8C4D-6E76-C1C064CCAD1D}"/>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6" name="Footer Placeholder 6">
            <a:extLst>
              <a:ext uri="{FF2B5EF4-FFF2-40B4-BE49-F238E27FC236}">
                <a16:creationId xmlns:a16="http://schemas.microsoft.com/office/drawing/2014/main" id="{AEDC0B25-0BFC-267D-C236-8BA84AD179C3}"/>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7" name="Slide Number Placeholder 44">
            <a:extLst>
              <a:ext uri="{FF2B5EF4-FFF2-40B4-BE49-F238E27FC236}">
                <a16:creationId xmlns:a16="http://schemas.microsoft.com/office/drawing/2014/main" id="{FF28532D-91D3-AD05-9DF3-5EFC7C9BA171}"/>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2" name="Slide Number">
            <a:extLst>
              <a:ext uri="{FF2B5EF4-FFF2-40B4-BE49-F238E27FC236}">
                <a16:creationId xmlns:a16="http://schemas.microsoft.com/office/drawing/2014/main" id="{8D73E0A5-48BA-CEC2-18D8-65080BA40EBE}"/>
              </a:ext>
            </a:extLst>
          </p:cNvPr>
          <p:cNvSpPr txBox="1">
            <a:spLocks/>
          </p:cNvSpPr>
          <p:nvPr userDrawn="1"/>
        </p:nvSpPr>
        <p:spPr>
          <a:xfrm>
            <a:off x="276701" y="6456937"/>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8" name="TextBox 7">
            <a:extLst>
              <a:ext uri="{FF2B5EF4-FFF2-40B4-BE49-F238E27FC236}">
                <a16:creationId xmlns:a16="http://schemas.microsoft.com/office/drawing/2014/main" id="{6134798E-430A-5227-0C91-D54298E438B4}"/>
              </a:ext>
            </a:extLst>
          </p:cNvPr>
          <p:cNvSpPr txBox="1"/>
          <p:nvPr userDrawn="1"/>
        </p:nvSpPr>
        <p:spPr>
          <a:xfrm>
            <a:off x="617733" y="6468962"/>
            <a:ext cx="6907532"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USE ONLY – NOT FOR PUBLIC DISTRIBUTION</a:t>
            </a:r>
          </a:p>
        </p:txBody>
      </p:sp>
      <p:pic>
        <p:nvPicPr>
          <p:cNvPr id="9" name="Graphic 8">
            <a:extLst>
              <a:ext uri="{FF2B5EF4-FFF2-40B4-BE49-F238E27FC236}">
                <a16:creationId xmlns:a16="http://schemas.microsoft.com/office/drawing/2014/main" id="{6B4993DB-5741-06B2-CAC5-44767FDABB1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1"/>
            <a:ext cx="1008000" cy="331953"/>
          </a:xfrm>
          <a:prstGeom prst="rect">
            <a:avLst/>
          </a:prstGeom>
        </p:spPr>
      </p:pic>
    </p:spTree>
    <p:extLst>
      <p:ext uri="{BB962C8B-B14F-4D97-AF65-F5344CB8AC3E}">
        <p14:creationId xmlns:p14="http://schemas.microsoft.com/office/powerpoint/2010/main" val="9502973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02C1DB1C-877A-4287-B11A-C8B2223DCE39}"/>
              </a:ext>
            </a:extLst>
          </p:cNvPr>
          <p:cNvSpPr>
            <a:spLocks noGrp="1"/>
          </p:cNvSpPr>
          <p:nvPr>
            <p:ph idx="1"/>
          </p:nvPr>
        </p:nvSpPr>
        <p:spPr>
          <a:xfrm>
            <a:off x="277199" y="1342801"/>
            <a:ext cx="8590576" cy="42219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BF52A6A5-8F1F-422D-94F3-D36EF0BCB871}"/>
              </a:ext>
            </a:extLst>
          </p:cNvPr>
          <p:cNvSpPr>
            <a:spLocks noGrp="1"/>
          </p:cNvSpPr>
          <p:nvPr>
            <p:ph type="body" idx="26"/>
          </p:nvPr>
        </p:nvSpPr>
        <p:spPr>
          <a:xfrm>
            <a:off x="277200" y="1015202"/>
            <a:ext cx="8594880" cy="327597"/>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8" name="Text Placeholder 5">
            <a:extLst>
              <a:ext uri="{FF2B5EF4-FFF2-40B4-BE49-F238E27FC236}">
                <a16:creationId xmlns:a16="http://schemas.microsoft.com/office/drawing/2014/main" id="{C51AA911-978C-4E98-8EDC-CC353A63062C}"/>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9" name="Slide Number">
            <a:extLst>
              <a:ext uri="{FF2B5EF4-FFF2-40B4-BE49-F238E27FC236}">
                <a16:creationId xmlns:a16="http://schemas.microsoft.com/office/drawing/2014/main" id="{8657D619-5874-4416-B8F0-DF5419604CD9}"/>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cxnSp>
        <p:nvCxnSpPr>
          <p:cNvPr id="10" name="Straight Connector 9">
            <a:extLst>
              <a:ext uri="{FF2B5EF4-FFF2-40B4-BE49-F238E27FC236}">
                <a16:creationId xmlns:a16="http://schemas.microsoft.com/office/drawing/2014/main" id="{43AA9585-F79D-4D17-9E5B-F9E7238075FE}"/>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Box 10">
            <a:extLst>
              <a:ext uri="{FF2B5EF4-FFF2-40B4-BE49-F238E27FC236}">
                <a16:creationId xmlns:a16="http://schemas.microsoft.com/office/drawing/2014/main" id="{52DDBC30-6462-4D28-8A56-BEDEE7FCB58E}"/>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2" name="Graphic 11">
            <a:extLst>
              <a:ext uri="{FF2B5EF4-FFF2-40B4-BE49-F238E27FC236}">
                <a16:creationId xmlns:a16="http://schemas.microsoft.com/office/drawing/2014/main" id="{337FB7ED-4C4C-442E-B371-E4A3A8ABAF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13" name="Straight Connector 12">
            <a:extLst>
              <a:ext uri="{FF2B5EF4-FFF2-40B4-BE49-F238E27FC236}">
                <a16:creationId xmlns:a16="http://schemas.microsoft.com/office/drawing/2014/main" id="{16B7137E-ECE1-4323-8BE1-06A4A79B49FE}"/>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14" name="Subtitle 2">
            <a:extLst>
              <a:ext uri="{FF2B5EF4-FFF2-40B4-BE49-F238E27FC236}">
                <a16:creationId xmlns:a16="http://schemas.microsoft.com/office/drawing/2014/main" id="{2AEE100B-6342-4328-B5D3-6539E8E92A36}"/>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38753265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4640" y="1339851"/>
            <a:ext cx="8590572" cy="4216400"/>
          </a:xfrm>
        </p:spPr>
        <p:txBody>
          <a:bodyPr/>
          <a:lstStyle>
            <a:lvl2pPr>
              <a:spcBef>
                <a:spcPts val="485"/>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5AD3B588-248C-4258-AE5A-0C9EE57CF96B}"/>
              </a:ext>
            </a:extLst>
          </p:cNvPr>
          <p:cNvSpPr>
            <a:spLocks noGrp="1"/>
          </p:cNvSpPr>
          <p:nvPr>
            <p:ph type="body" idx="26"/>
          </p:nvPr>
        </p:nvSpPr>
        <p:spPr>
          <a:xfrm>
            <a:off x="274322" y="1015202"/>
            <a:ext cx="8593453" cy="324650"/>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8" name="Text Placeholder 5">
            <a:extLst>
              <a:ext uri="{FF2B5EF4-FFF2-40B4-BE49-F238E27FC236}">
                <a16:creationId xmlns:a16="http://schemas.microsoft.com/office/drawing/2014/main" id="{1C371891-1248-4893-8BA6-D755770D2457}"/>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7" name="Subtitle 2">
            <a:extLst>
              <a:ext uri="{FF2B5EF4-FFF2-40B4-BE49-F238E27FC236}">
                <a16:creationId xmlns:a16="http://schemas.microsoft.com/office/drawing/2014/main" id="{AAB9BAA7-2DD9-4001-A9BE-4DF4A312A100}"/>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4019850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4322" y="1339851"/>
            <a:ext cx="8593453" cy="421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3">
            <a:extLst>
              <a:ext uri="{FF2B5EF4-FFF2-40B4-BE49-F238E27FC236}">
                <a16:creationId xmlns:a16="http://schemas.microsoft.com/office/drawing/2014/main" id="{02371575-055D-4814-B655-E16538F3F683}"/>
              </a:ext>
            </a:extLst>
          </p:cNvPr>
          <p:cNvSpPr>
            <a:spLocks noGrp="1"/>
          </p:cNvSpPr>
          <p:nvPr>
            <p:ph type="subTitle" idx="24" hasCustomPrompt="1"/>
          </p:nvPr>
        </p:nvSpPr>
        <p:spPr>
          <a:xfrm>
            <a:off x="274638" y="1015201"/>
            <a:ext cx="8593137" cy="324650"/>
          </a:xfrm>
        </p:spPr>
        <p:txBody>
          <a:bodyPr>
            <a:noAutofit/>
          </a:bodyPr>
          <a:lstStyle>
            <a:lvl1pPr marL="0" indent="0" algn="l">
              <a:lnSpc>
                <a:spcPct val="100000"/>
              </a:lnSpc>
              <a:spcBef>
                <a:spcPts val="0"/>
              </a:spcBef>
              <a:spcAft>
                <a:spcPts val="0"/>
              </a:spcAft>
              <a:buNone/>
              <a:defRPr sz="1359" b="1" cap="none" baseline="0">
                <a:solidFill>
                  <a:schemeClr val="tx1"/>
                </a:solidFill>
                <a:latin typeface="+mn-lt"/>
              </a:defRPr>
            </a:lvl1pPr>
            <a:lvl2pPr marL="0" indent="0" algn="l">
              <a:lnSpc>
                <a:spcPct val="100000"/>
              </a:lnSpc>
              <a:spcBef>
                <a:spcPts val="0"/>
              </a:spcBef>
              <a:spcAft>
                <a:spcPts val="0"/>
              </a:spcAft>
              <a:buNone/>
              <a:defRPr sz="1165" b="0" cap="none" baseline="0">
                <a:solidFill>
                  <a:schemeClr val="tx1"/>
                </a:solidFill>
                <a:latin typeface="+mn-lt"/>
              </a:defRPr>
            </a:lvl2pPr>
            <a:lvl3pPr marL="0" indent="0" algn="l">
              <a:lnSpc>
                <a:spcPct val="100000"/>
              </a:lnSpc>
              <a:spcBef>
                <a:spcPts val="0"/>
              </a:spcBef>
              <a:buNone/>
              <a:defRPr sz="1165" b="0" cap="all" baseline="0">
                <a:solidFill>
                  <a:schemeClr val="tx2"/>
                </a:solidFill>
                <a:latin typeface="+mn-lt"/>
              </a:defRPr>
            </a:lvl3pPr>
            <a:lvl4pPr marL="0" indent="0" algn="l">
              <a:lnSpc>
                <a:spcPct val="100000"/>
              </a:lnSpc>
              <a:spcBef>
                <a:spcPts val="0"/>
              </a:spcBef>
              <a:buNone/>
              <a:defRPr sz="1165" b="0" cap="all" baseline="0">
                <a:solidFill>
                  <a:schemeClr val="tx2"/>
                </a:solidFill>
                <a:latin typeface="+mn-lt"/>
              </a:defRPr>
            </a:lvl4pPr>
            <a:lvl5pPr marL="0" indent="0" algn="l">
              <a:lnSpc>
                <a:spcPct val="100000"/>
              </a:lnSpc>
              <a:spcBef>
                <a:spcPts val="0"/>
              </a:spcBef>
              <a:buNone/>
              <a:defRPr sz="1165" b="0" cap="all" baseline="0">
                <a:solidFill>
                  <a:schemeClr val="tx2"/>
                </a:solidFill>
                <a:latin typeface="+mn-lt"/>
              </a:defRPr>
            </a:lvl5pPr>
            <a:lvl6pPr marL="0" indent="0" algn="l">
              <a:lnSpc>
                <a:spcPct val="100000"/>
              </a:lnSpc>
              <a:spcBef>
                <a:spcPts val="0"/>
              </a:spcBef>
              <a:buNone/>
              <a:defRPr sz="1165" b="0" cap="all" baseline="0">
                <a:solidFill>
                  <a:schemeClr val="tx2"/>
                </a:solidFill>
                <a:latin typeface="+mn-lt"/>
              </a:defRPr>
            </a:lvl6pPr>
            <a:lvl7pPr marL="0" indent="0" algn="l">
              <a:lnSpc>
                <a:spcPct val="100000"/>
              </a:lnSpc>
              <a:spcBef>
                <a:spcPts val="0"/>
              </a:spcBef>
              <a:buNone/>
              <a:defRPr sz="1165" b="0" cap="all" baseline="0">
                <a:solidFill>
                  <a:schemeClr val="tx2"/>
                </a:solidFill>
                <a:latin typeface="+mn-lt"/>
              </a:defRPr>
            </a:lvl7pPr>
            <a:lvl8pPr marL="0" indent="0" algn="l">
              <a:lnSpc>
                <a:spcPct val="100000"/>
              </a:lnSpc>
              <a:spcBef>
                <a:spcPts val="0"/>
              </a:spcBef>
              <a:buNone/>
              <a:defRPr sz="1165" b="0" cap="all" baseline="0">
                <a:solidFill>
                  <a:schemeClr val="tx2"/>
                </a:solidFill>
                <a:latin typeface="+mn-lt"/>
              </a:defRPr>
            </a:lvl8pPr>
            <a:lvl9pPr marL="0" indent="0" algn="l">
              <a:lnSpc>
                <a:spcPct val="100000"/>
              </a:lnSpc>
              <a:spcBef>
                <a:spcPts val="0"/>
              </a:spcBef>
              <a:buNone/>
              <a:defRPr sz="1165" b="0" cap="all" baseline="0">
                <a:solidFill>
                  <a:schemeClr val="tx2"/>
                </a:solidFill>
                <a:latin typeface="+mn-lt"/>
              </a:defRPr>
            </a:lvl9pPr>
          </a:lstStyle>
          <a:p>
            <a:r>
              <a:rPr lang="en-US" dirty="0"/>
              <a:t>[Optional slide subtitle]</a:t>
            </a:r>
          </a:p>
          <a:p>
            <a:pPr lvl="1"/>
            <a:r>
              <a:rPr lang="en-US" dirty="0"/>
              <a:t>Level two</a:t>
            </a:r>
          </a:p>
        </p:txBody>
      </p:sp>
      <p:sp>
        <p:nvSpPr>
          <p:cNvPr id="6" name="Text Placeholder 5">
            <a:extLst>
              <a:ext uri="{FF2B5EF4-FFF2-40B4-BE49-F238E27FC236}">
                <a16:creationId xmlns:a16="http://schemas.microsoft.com/office/drawing/2014/main" id="{18FE3288-8114-482E-BEA3-7C76E65D484C}"/>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8" name="Text Placeholder 2">
            <a:extLst>
              <a:ext uri="{FF2B5EF4-FFF2-40B4-BE49-F238E27FC236}">
                <a16:creationId xmlns:a16="http://schemas.microsoft.com/office/drawing/2014/main" id="{EDF7149A-C5A7-4CF5-8E8C-00B5D6D9E08D}"/>
              </a:ext>
            </a:extLst>
          </p:cNvPr>
          <p:cNvSpPr>
            <a:spLocks noGrp="1"/>
          </p:cNvSpPr>
          <p:nvPr>
            <p:ph type="body" idx="31" hasCustomPrompt="1"/>
          </p:nvPr>
        </p:nvSpPr>
        <p:spPr>
          <a:xfrm>
            <a:off x="274638" y="108562"/>
            <a:ext cx="8593137" cy="145598"/>
          </a:xfrm>
        </p:spPr>
        <p:txBody>
          <a:bodyPr anchor="b" anchorCtr="0"/>
          <a:lstStyle>
            <a:lvl1pPr marL="0" indent="0">
              <a:spcBef>
                <a:spcPts val="0"/>
              </a:spcBef>
              <a:spcAft>
                <a:spcPts val="0"/>
              </a:spcAft>
              <a:buNone/>
              <a:defRPr sz="777"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[Eyebrow]</a:t>
            </a:r>
          </a:p>
        </p:txBody>
      </p:sp>
    </p:spTree>
    <p:extLst>
      <p:ext uri="{BB962C8B-B14F-4D97-AF65-F5344CB8AC3E}">
        <p14:creationId xmlns:p14="http://schemas.microsoft.com/office/powerpoint/2010/main" val="787664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7201" y="1743051"/>
            <a:ext cx="8588010" cy="381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3">
            <a:extLst>
              <a:ext uri="{FF2B5EF4-FFF2-40B4-BE49-F238E27FC236}">
                <a16:creationId xmlns:a16="http://schemas.microsoft.com/office/drawing/2014/main" id="{02371575-055D-4814-B655-E16538F3F683}"/>
              </a:ext>
            </a:extLst>
          </p:cNvPr>
          <p:cNvSpPr>
            <a:spLocks noGrp="1"/>
          </p:cNvSpPr>
          <p:nvPr>
            <p:ph type="subTitle" idx="24" hasCustomPrompt="1"/>
          </p:nvPr>
        </p:nvSpPr>
        <p:spPr>
          <a:xfrm>
            <a:off x="277200" y="1339850"/>
            <a:ext cx="8588011" cy="403200"/>
          </a:xfrm>
        </p:spPr>
        <p:txBody>
          <a:bodyPr>
            <a:noAutofit/>
          </a:bodyPr>
          <a:lstStyle>
            <a:lvl1pPr marL="0" indent="0" algn="l">
              <a:lnSpc>
                <a:spcPct val="99000"/>
              </a:lnSpc>
              <a:spcBef>
                <a:spcPts val="0"/>
              </a:spcBef>
              <a:spcAft>
                <a:spcPts val="0"/>
              </a:spcAft>
              <a:buNone/>
              <a:defRPr sz="1359" b="1" cap="none" baseline="0">
                <a:solidFill>
                  <a:schemeClr val="tx1"/>
                </a:solidFill>
                <a:latin typeface="+mn-lt"/>
              </a:defRPr>
            </a:lvl1pPr>
            <a:lvl2pPr marL="0" indent="0" algn="l">
              <a:lnSpc>
                <a:spcPct val="99000"/>
              </a:lnSpc>
              <a:spcBef>
                <a:spcPts val="0"/>
              </a:spcBef>
              <a:spcAft>
                <a:spcPts val="0"/>
              </a:spcAft>
              <a:buNone/>
              <a:defRPr sz="1165" b="0" cap="none" baseline="0">
                <a:solidFill>
                  <a:schemeClr val="tx1"/>
                </a:solidFill>
                <a:latin typeface="+mn-lt"/>
              </a:defRPr>
            </a:lvl2pPr>
            <a:lvl3pPr marL="0" indent="0" algn="l">
              <a:lnSpc>
                <a:spcPct val="100000"/>
              </a:lnSpc>
              <a:spcBef>
                <a:spcPts val="0"/>
              </a:spcBef>
              <a:buNone/>
              <a:defRPr sz="1165" b="0" cap="all" baseline="0">
                <a:solidFill>
                  <a:schemeClr val="tx2"/>
                </a:solidFill>
                <a:latin typeface="+mn-lt"/>
              </a:defRPr>
            </a:lvl3pPr>
            <a:lvl4pPr marL="0" indent="0" algn="l">
              <a:lnSpc>
                <a:spcPct val="100000"/>
              </a:lnSpc>
              <a:spcBef>
                <a:spcPts val="0"/>
              </a:spcBef>
              <a:buNone/>
              <a:defRPr sz="1165" b="0" cap="all" baseline="0">
                <a:solidFill>
                  <a:schemeClr val="tx2"/>
                </a:solidFill>
                <a:latin typeface="+mn-lt"/>
              </a:defRPr>
            </a:lvl4pPr>
            <a:lvl5pPr marL="0" indent="0" algn="l">
              <a:lnSpc>
                <a:spcPct val="100000"/>
              </a:lnSpc>
              <a:spcBef>
                <a:spcPts val="0"/>
              </a:spcBef>
              <a:buNone/>
              <a:defRPr sz="1165" b="0" cap="all" baseline="0">
                <a:solidFill>
                  <a:schemeClr val="tx2"/>
                </a:solidFill>
                <a:latin typeface="+mn-lt"/>
              </a:defRPr>
            </a:lvl5pPr>
            <a:lvl6pPr marL="0" indent="0" algn="l">
              <a:lnSpc>
                <a:spcPct val="100000"/>
              </a:lnSpc>
              <a:spcBef>
                <a:spcPts val="0"/>
              </a:spcBef>
              <a:buNone/>
              <a:defRPr sz="1165" b="0" cap="all" baseline="0">
                <a:solidFill>
                  <a:schemeClr val="tx2"/>
                </a:solidFill>
                <a:latin typeface="+mn-lt"/>
              </a:defRPr>
            </a:lvl6pPr>
            <a:lvl7pPr marL="0" indent="0" algn="l">
              <a:lnSpc>
                <a:spcPct val="100000"/>
              </a:lnSpc>
              <a:spcBef>
                <a:spcPts val="0"/>
              </a:spcBef>
              <a:buNone/>
              <a:defRPr sz="1165" b="0" cap="all" baseline="0">
                <a:solidFill>
                  <a:schemeClr val="tx2"/>
                </a:solidFill>
                <a:latin typeface="+mn-lt"/>
              </a:defRPr>
            </a:lvl7pPr>
            <a:lvl8pPr marL="0" indent="0" algn="l">
              <a:lnSpc>
                <a:spcPct val="100000"/>
              </a:lnSpc>
              <a:spcBef>
                <a:spcPts val="0"/>
              </a:spcBef>
              <a:buNone/>
              <a:defRPr sz="1165" b="0" cap="all" baseline="0">
                <a:solidFill>
                  <a:schemeClr val="tx2"/>
                </a:solidFill>
                <a:latin typeface="+mn-lt"/>
              </a:defRPr>
            </a:lvl8pPr>
            <a:lvl9pPr marL="0" indent="0" algn="l">
              <a:lnSpc>
                <a:spcPct val="100000"/>
              </a:lnSpc>
              <a:spcBef>
                <a:spcPts val="0"/>
              </a:spcBef>
              <a:buNone/>
              <a:defRPr sz="1165" b="0" cap="all" baseline="0">
                <a:solidFill>
                  <a:schemeClr val="tx2"/>
                </a:solidFill>
                <a:latin typeface="+mn-lt"/>
              </a:defRPr>
            </a:lvl9pPr>
          </a:lstStyle>
          <a:p>
            <a:r>
              <a:rPr lang="en-US" dirty="0"/>
              <a:t>[Optional slide subtitle]</a:t>
            </a:r>
          </a:p>
          <a:p>
            <a:pPr lvl="1"/>
            <a:r>
              <a:rPr lang="en-US" dirty="0"/>
              <a:t>Level two</a:t>
            </a:r>
          </a:p>
        </p:txBody>
      </p:sp>
      <p:sp>
        <p:nvSpPr>
          <p:cNvPr id="6" name="Text Placeholder 2">
            <a:extLst>
              <a:ext uri="{FF2B5EF4-FFF2-40B4-BE49-F238E27FC236}">
                <a16:creationId xmlns:a16="http://schemas.microsoft.com/office/drawing/2014/main" id="{969A1C11-99DF-40D6-8C98-23D59833F517}"/>
              </a:ext>
            </a:extLst>
          </p:cNvPr>
          <p:cNvSpPr>
            <a:spLocks noGrp="1"/>
          </p:cNvSpPr>
          <p:nvPr>
            <p:ph type="body" idx="26"/>
          </p:nvPr>
        </p:nvSpPr>
        <p:spPr>
          <a:xfrm>
            <a:off x="277201" y="1015202"/>
            <a:ext cx="8588012" cy="324650"/>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7" name="Text Placeholder 5">
            <a:extLst>
              <a:ext uri="{FF2B5EF4-FFF2-40B4-BE49-F238E27FC236}">
                <a16:creationId xmlns:a16="http://schemas.microsoft.com/office/drawing/2014/main" id="{B5BA9B0D-1477-4C47-B3A8-CC2A4A73E8E6}"/>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9" name="Text Placeholder 2">
            <a:extLst>
              <a:ext uri="{FF2B5EF4-FFF2-40B4-BE49-F238E27FC236}">
                <a16:creationId xmlns:a16="http://schemas.microsoft.com/office/drawing/2014/main" id="{EE968391-9BAA-422A-89F1-AEA43F5E3EA9}"/>
              </a:ext>
            </a:extLst>
          </p:cNvPr>
          <p:cNvSpPr>
            <a:spLocks noGrp="1"/>
          </p:cNvSpPr>
          <p:nvPr>
            <p:ph type="body" idx="31" hasCustomPrompt="1"/>
          </p:nvPr>
        </p:nvSpPr>
        <p:spPr>
          <a:xfrm>
            <a:off x="274638" y="108562"/>
            <a:ext cx="8593137" cy="145598"/>
          </a:xfrm>
        </p:spPr>
        <p:txBody>
          <a:bodyPr anchor="b" anchorCtr="0"/>
          <a:lstStyle>
            <a:lvl1pPr marL="0" indent="0">
              <a:spcBef>
                <a:spcPts val="0"/>
              </a:spcBef>
              <a:spcAft>
                <a:spcPts val="0"/>
              </a:spcAft>
              <a:buNone/>
              <a:defRPr sz="777"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[Eyebrow]</a:t>
            </a:r>
          </a:p>
        </p:txBody>
      </p:sp>
    </p:spTree>
    <p:extLst>
      <p:ext uri="{BB962C8B-B14F-4D97-AF65-F5344CB8AC3E}">
        <p14:creationId xmlns:p14="http://schemas.microsoft.com/office/powerpoint/2010/main" val="3436199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4640" y="1353601"/>
            <a:ext cx="4137820" cy="420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4729162" y="1353601"/>
            <a:ext cx="4137820" cy="420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44C19D94-1FC4-4AEC-9FFD-9B2AB2B11C01}"/>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7" name="Subtitle 2">
            <a:extLst>
              <a:ext uri="{FF2B5EF4-FFF2-40B4-BE49-F238E27FC236}">
                <a16:creationId xmlns:a16="http://schemas.microsoft.com/office/drawing/2014/main" id="{FF534939-D4EA-4C48-96DC-E5AB6A2A5FC7}"/>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540604792"/>
      </p:ext>
    </p:extLst>
  </p:cSld>
  <p:clrMapOvr>
    <a:masterClrMapping/>
  </p:clrMapOvr>
  <p:extLst>
    <p:ext uri="{DCECCB84-F9BA-43D5-87BE-67443E8EF086}">
      <p15:sldGuideLst xmlns:p15="http://schemas.microsoft.com/office/powerpoint/2012/main">
        <p15:guide id="1" pos="2527" userDrawn="1">
          <p15:clr>
            <a:srgbClr val="FBAE40"/>
          </p15:clr>
        </p15:guide>
        <p15:guide id="2" pos="27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4639" y="1357201"/>
            <a:ext cx="2743200" cy="4199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3198813" y="1357201"/>
            <a:ext cx="2743200" cy="4199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08B5DC1-8C8D-460A-A6B7-E94432A218AE}"/>
              </a:ext>
            </a:extLst>
          </p:cNvPr>
          <p:cNvSpPr>
            <a:spLocks noGrp="1"/>
          </p:cNvSpPr>
          <p:nvPr>
            <p:ph idx="26"/>
          </p:nvPr>
        </p:nvSpPr>
        <p:spPr>
          <a:xfrm>
            <a:off x="6127750" y="1357201"/>
            <a:ext cx="2743200" cy="4199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D7D88387-6C02-439D-891C-10232017F4C2}"/>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Subtitle 2">
            <a:extLst>
              <a:ext uri="{FF2B5EF4-FFF2-40B4-BE49-F238E27FC236}">
                <a16:creationId xmlns:a16="http://schemas.microsoft.com/office/drawing/2014/main" id="{BEA60EDB-4C66-45FA-915D-D98EDEC99EE2}"/>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1751233313"/>
      </p:ext>
    </p:extLst>
  </p:cSld>
  <p:clrMapOvr>
    <a:masterClrMapping/>
  </p:clrMapOvr>
  <p:extLst>
    <p:ext uri="{DCECCB84-F9BA-43D5-87BE-67443E8EF086}">
      <p15:sldGuideLst xmlns:p15="http://schemas.microsoft.com/office/powerpoint/2012/main">
        <p15:guide id="1" pos="1729" userDrawn="1">
          <p15:clr>
            <a:srgbClr val="FBAE40"/>
          </p15:clr>
        </p15:guide>
        <p15:guide id="2" pos="1832" userDrawn="1">
          <p15:clr>
            <a:srgbClr val="FBAE40"/>
          </p15:clr>
        </p15:guide>
        <p15:guide id="3" pos="3509" userDrawn="1">
          <p15:clr>
            <a:srgbClr val="FBAE40"/>
          </p15:clr>
        </p15:guide>
        <p15:guide id="4" pos="340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4321" y="1357201"/>
            <a:ext cx="2006917" cy="4199050"/>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2468352" y="1357201"/>
            <a:ext cx="2006917" cy="4199050"/>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08B5DC1-8C8D-460A-A6B7-E94432A218AE}"/>
              </a:ext>
            </a:extLst>
          </p:cNvPr>
          <p:cNvSpPr>
            <a:spLocks noGrp="1"/>
          </p:cNvSpPr>
          <p:nvPr>
            <p:ph idx="26"/>
          </p:nvPr>
        </p:nvSpPr>
        <p:spPr>
          <a:xfrm>
            <a:off x="4662383" y="1357201"/>
            <a:ext cx="2006917" cy="4199050"/>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748CC7B-CA75-429E-8848-7173A9ECCBCB}"/>
              </a:ext>
            </a:extLst>
          </p:cNvPr>
          <p:cNvSpPr>
            <a:spLocks noGrp="1"/>
          </p:cNvSpPr>
          <p:nvPr>
            <p:ph idx="27"/>
          </p:nvPr>
        </p:nvSpPr>
        <p:spPr>
          <a:xfrm>
            <a:off x="6856414" y="1357201"/>
            <a:ext cx="2006917" cy="4199050"/>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7DE2BC76-627B-4AC4-A7E4-0E8C7B55435A}"/>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2" name="Subtitle 2">
            <a:extLst>
              <a:ext uri="{FF2B5EF4-FFF2-40B4-BE49-F238E27FC236}">
                <a16:creationId xmlns:a16="http://schemas.microsoft.com/office/drawing/2014/main" id="{9206F99E-CF66-4F32-A356-21F2FCE74F45}"/>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59504990"/>
      </p:ext>
    </p:extLst>
  </p:cSld>
  <p:clrMapOvr>
    <a:masterClrMapping/>
  </p:clrMapOvr>
  <p:extLst>
    <p:ext uri="{DCECCB84-F9BA-43D5-87BE-67443E8EF086}">
      <p15:sldGuideLst xmlns:p15="http://schemas.microsoft.com/office/powerpoint/2012/main">
        <p15:guide id="1" pos="1307" userDrawn="1">
          <p15:clr>
            <a:srgbClr val="FBAE40"/>
          </p15:clr>
        </p15:guide>
        <p15:guide id="2" pos="1410" userDrawn="1">
          <p15:clr>
            <a:srgbClr val="FBAE40"/>
          </p15:clr>
        </p15:guide>
        <p15:guide id="3" pos="3926" userDrawn="1">
          <p15:clr>
            <a:srgbClr val="FBAE40"/>
          </p15:clr>
        </p15:guide>
        <p15:guide id="4" pos="3823" userDrawn="1">
          <p15:clr>
            <a:srgbClr val="FBAE40"/>
          </p15:clr>
        </p15:guide>
        <p15:guide id="5" pos="2566" userDrawn="1">
          <p15:clr>
            <a:srgbClr val="FBAE40"/>
          </p15:clr>
        </p15:guide>
        <p15:guide id="6" pos="266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2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4639" y="1339851"/>
            <a:ext cx="4112996" cy="4225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D05B6F26-321A-424F-884E-CED1CA7002A3}"/>
              </a:ext>
            </a:extLst>
          </p:cNvPr>
          <p:cNvSpPr>
            <a:spLocks noGrp="1"/>
          </p:cNvSpPr>
          <p:nvPr>
            <p:ph idx="26"/>
          </p:nvPr>
        </p:nvSpPr>
        <p:spPr>
          <a:xfrm>
            <a:off x="4751388" y="1339851"/>
            <a:ext cx="4113819" cy="4225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a:off x="4572000" y="1062039"/>
            <a:ext cx="0" cy="4503292"/>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AE8D7315-14DA-4D95-BF84-5D66C7210C00}"/>
              </a:ext>
            </a:extLst>
          </p:cNvPr>
          <p:cNvSpPr>
            <a:spLocks noGrp="1"/>
          </p:cNvSpPr>
          <p:nvPr>
            <p:ph type="body" idx="27"/>
          </p:nvPr>
        </p:nvSpPr>
        <p:spPr>
          <a:xfrm>
            <a:off x="274639" y="1015202"/>
            <a:ext cx="4112992"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598BFE4A-E7FB-453A-B0F8-F9C8B83B0B10}"/>
              </a:ext>
            </a:extLst>
          </p:cNvPr>
          <p:cNvSpPr>
            <a:spLocks noGrp="1"/>
          </p:cNvSpPr>
          <p:nvPr>
            <p:ph type="body" idx="15"/>
          </p:nvPr>
        </p:nvSpPr>
        <p:spPr>
          <a:xfrm>
            <a:off x="4751389" y="1015202"/>
            <a:ext cx="4116479"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9" name="Text Placeholder 5">
            <a:extLst>
              <a:ext uri="{FF2B5EF4-FFF2-40B4-BE49-F238E27FC236}">
                <a16:creationId xmlns:a16="http://schemas.microsoft.com/office/drawing/2014/main" id="{96924171-D10A-416D-A44D-B4CD9BC1109E}"/>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Subtitle 2">
            <a:extLst>
              <a:ext uri="{FF2B5EF4-FFF2-40B4-BE49-F238E27FC236}">
                <a16:creationId xmlns:a16="http://schemas.microsoft.com/office/drawing/2014/main" id="{0A301812-B233-456E-AED1-B0CBD4D7A36A}"/>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465076526"/>
      </p:ext>
    </p:extLst>
  </p:cSld>
  <p:clrMapOvr>
    <a:masterClrMapping/>
  </p:clrMapOvr>
  <p:extLst>
    <p:ext uri="{DCECCB84-F9BA-43D5-87BE-67443E8EF086}">
      <p15:sldGuideLst xmlns:p15="http://schemas.microsoft.com/office/powerpoint/2012/main">
        <p15:guide id="1" pos="2513" userDrawn="1">
          <p15:clr>
            <a:srgbClr val="FBAE40"/>
          </p15:clr>
        </p15:guide>
        <p15:guide id="2" pos="272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2x charts H">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50A772D-0074-423E-B64C-F2F09FFC4875}"/>
              </a:ext>
            </a:extLst>
          </p:cNvPr>
          <p:cNvSpPr>
            <a:spLocks noGrp="1"/>
          </p:cNvSpPr>
          <p:nvPr>
            <p:ph type="body" idx="15"/>
          </p:nvPr>
        </p:nvSpPr>
        <p:spPr>
          <a:xfrm>
            <a:off x="273599" y="3431486"/>
            <a:ext cx="8593456" cy="443619"/>
          </a:xfrm>
        </p:spPr>
        <p:txBody>
          <a:bodyPr anchor="t" anchorCtr="0"/>
          <a:lstStyle>
            <a:lvl1pPr marL="0" indent="0">
              <a:spcBef>
                <a:spcPts val="0"/>
              </a:spcBef>
              <a:spcAft>
                <a:spcPts val="0"/>
              </a:spcAft>
              <a:buNone/>
              <a:defRPr sz="1359"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601" y="1418400"/>
            <a:ext cx="8593453"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flipH="1">
            <a:off x="273602" y="3321050"/>
            <a:ext cx="8594173"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9" name="Subtitle 3">
            <a:extLst>
              <a:ext uri="{FF2B5EF4-FFF2-40B4-BE49-F238E27FC236}">
                <a16:creationId xmlns:a16="http://schemas.microsoft.com/office/drawing/2014/main" id="{9D40D6EE-6CD3-47FE-AA57-EF5D9B7B367A}"/>
              </a:ext>
            </a:extLst>
          </p:cNvPr>
          <p:cNvSpPr>
            <a:spLocks noGrp="1"/>
          </p:cNvSpPr>
          <p:nvPr>
            <p:ph type="subTitle" idx="24" hasCustomPrompt="1"/>
          </p:nvPr>
        </p:nvSpPr>
        <p:spPr>
          <a:xfrm>
            <a:off x="273599" y="1015200"/>
            <a:ext cx="8593456" cy="365760"/>
          </a:xfrm>
        </p:spPr>
        <p:txBody>
          <a:bodyPr>
            <a:noAutofit/>
          </a:bodyPr>
          <a:lstStyle>
            <a:lvl1pPr marL="0" indent="0" algn="l">
              <a:lnSpc>
                <a:spcPct val="99000"/>
              </a:lnSpc>
              <a:spcBef>
                <a:spcPts val="0"/>
              </a:spcBef>
              <a:spcAft>
                <a:spcPts val="0"/>
              </a:spcAft>
              <a:buNone/>
              <a:defRPr sz="1359" b="1" cap="none" baseline="0">
                <a:solidFill>
                  <a:schemeClr val="tx1"/>
                </a:solidFill>
                <a:latin typeface="+mn-lt"/>
              </a:defRPr>
            </a:lvl1pPr>
            <a:lvl2pPr marL="0" indent="0" algn="l">
              <a:lnSpc>
                <a:spcPct val="99000"/>
              </a:lnSpc>
              <a:spcBef>
                <a:spcPts val="0"/>
              </a:spcBef>
              <a:spcAft>
                <a:spcPts val="0"/>
              </a:spcAft>
              <a:buNone/>
              <a:defRPr sz="1165" b="0" cap="none" baseline="0">
                <a:solidFill>
                  <a:schemeClr val="tx1"/>
                </a:solidFill>
                <a:latin typeface="+mn-lt"/>
              </a:defRPr>
            </a:lvl2pPr>
            <a:lvl3pPr marL="0" indent="0" algn="l">
              <a:lnSpc>
                <a:spcPct val="100000"/>
              </a:lnSpc>
              <a:spcBef>
                <a:spcPts val="0"/>
              </a:spcBef>
              <a:buNone/>
              <a:defRPr sz="1165" b="0" cap="all" baseline="0">
                <a:solidFill>
                  <a:schemeClr val="tx2"/>
                </a:solidFill>
                <a:latin typeface="+mn-lt"/>
              </a:defRPr>
            </a:lvl3pPr>
            <a:lvl4pPr marL="0" indent="0" algn="l">
              <a:lnSpc>
                <a:spcPct val="100000"/>
              </a:lnSpc>
              <a:spcBef>
                <a:spcPts val="0"/>
              </a:spcBef>
              <a:buNone/>
              <a:defRPr sz="1165" b="0" cap="all" baseline="0">
                <a:solidFill>
                  <a:schemeClr val="tx2"/>
                </a:solidFill>
                <a:latin typeface="+mn-lt"/>
              </a:defRPr>
            </a:lvl4pPr>
            <a:lvl5pPr marL="0" indent="0" algn="l">
              <a:lnSpc>
                <a:spcPct val="100000"/>
              </a:lnSpc>
              <a:spcBef>
                <a:spcPts val="0"/>
              </a:spcBef>
              <a:buNone/>
              <a:defRPr sz="1165" b="0" cap="all" baseline="0">
                <a:solidFill>
                  <a:schemeClr val="tx2"/>
                </a:solidFill>
                <a:latin typeface="+mn-lt"/>
              </a:defRPr>
            </a:lvl5pPr>
            <a:lvl6pPr marL="0" indent="0" algn="l">
              <a:lnSpc>
                <a:spcPct val="100000"/>
              </a:lnSpc>
              <a:spcBef>
                <a:spcPts val="0"/>
              </a:spcBef>
              <a:buNone/>
              <a:defRPr sz="1165" b="0" cap="all" baseline="0">
                <a:solidFill>
                  <a:schemeClr val="tx2"/>
                </a:solidFill>
                <a:latin typeface="+mn-lt"/>
              </a:defRPr>
            </a:lvl6pPr>
            <a:lvl7pPr marL="0" indent="0" algn="l">
              <a:lnSpc>
                <a:spcPct val="100000"/>
              </a:lnSpc>
              <a:spcBef>
                <a:spcPts val="0"/>
              </a:spcBef>
              <a:buNone/>
              <a:defRPr sz="1165" b="0" cap="all" baseline="0">
                <a:solidFill>
                  <a:schemeClr val="tx2"/>
                </a:solidFill>
                <a:latin typeface="+mn-lt"/>
              </a:defRPr>
            </a:lvl7pPr>
            <a:lvl8pPr marL="0" indent="0" algn="l">
              <a:lnSpc>
                <a:spcPct val="100000"/>
              </a:lnSpc>
              <a:spcBef>
                <a:spcPts val="0"/>
              </a:spcBef>
              <a:buNone/>
              <a:defRPr sz="1165" b="0" cap="all" baseline="0">
                <a:solidFill>
                  <a:schemeClr val="tx2"/>
                </a:solidFill>
                <a:latin typeface="+mn-lt"/>
              </a:defRPr>
            </a:lvl8pPr>
            <a:lvl9pPr marL="0" indent="0" algn="l">
              <a:lnSpc>
                <a:spcPct val="100000"/>
              </a:lnSpc>
              <a:spcBef>
                <a:spcPts val="0"/>
              </a:spcBef>
              <a:buNone/>
              <a:defRPr sz="1165" b="0" cap="all" baseline="0">
                <a:solidFill>
                  <a:schemeClr val="tx2"/>
                </a:solidFill>
                <a:latin typeface="+mn-lt"/>
              </a:defRPr>
            </a:lvl9pPr>
          </a:lstStyle>
          <a:p>
            <a:r>
              <a:rPr lang="en-US" dirty="0"/>
              <a:t>[Optional slide subtitle]</a:t>
            </a:r>
          </a:p>
          <a:p>
            <a:pPr lvl="1"/>
            <a:r>
              <a:rPr lang="en-US" dirty="0"/>
              <a:t>Level two</a:t>
            </a:r>
          </a:p>
        </p:txBody>
      </p:sp>
      <p:sp>
        <p:nvSpPr>
          <p:cNvPr id="21" name="Content Placeholder 2">
            <a:extLst>
              <a:ext uri="{FF2B5EF4-FFF2-40B4-BE49-F238E27FC236}">
                <a16:creationId xmlns:a16="http://schemas.microsoft.com/office/drawing/2014/main" id="{1C122F76-7D60-4F1E-94EB-BA693A7A3C45}"/>
              </a:ext>
            </a:extLst>
          </p:cNvPr>
          <p:cNvSpPr>
            <a:spLocks noGrp="1"/>
          </p:cNvSpPr>
          <p:nvPr>
            <p:ph idx="26"/>
          </p:nvPr>
        </p:nvSpPr>
        <p:spPr>
          <a:xfrm>
            <a:off x="273601" y="3828250"/>
            <a:ext cx="8593453"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a:extLst>
              <a:ext uri="{FF2B5EF4-FFF2-40B4-BE49-F238E27FC236}">
                <a16:creationId xmlns:a16="http://schemas.microsoft.com/office/drawing/2014/main" id="{2090BDDF-0A55-42F0-BEBA-784A026D868F}"/>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Text Placeholder 2">
            <a:extLst>
              <a:ext uri="{FF2B5EF4-FFF2-40B4-BE49-F238E27FC236}">
                <a16:creationId xmlns:a16="http://schemas.microsoft.com/office/drawing/2014/main" id="{F1444E51-5B38-466D-A567-64B1327ADD5F}"/>
              </a:ext>
            </a:extLst>
          </p:cNvPr>
          <p:cNvSpPr>
            <a:spLocks noGrp="1"/>
          </p:cNvSpPr>
          <p:nvPr>
            <p:ph type="body" idx="31" hasCustomPrompt="1"/>
          </p:nvPr>
        </p:nvSpPr>
        <p:spPr>
          <a:xfrm>
            <a:off x="274638" y="108562"/>
            <a:ext cx="8593137" cy="145598"/>
          </a:xfrm>
        </p:spPr>
        <p:txBody>
          <a:bodyPr anchor="b" anchorCtr="0"/>
          <a:lstStyle>
            <a:lvl1pPr marL="0" indent="0">
              <a:spcBef>
                <a:spcPts val="0"/>
              </a:spcBef>
              <a:spcAft>
                <a:spcPts val="0"/>
              </a:spcAft>
              <a:buNone/>
              <a:defRPr sz="777"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[Eyebrow]</a:t>
            </a:r>
          </a:p>
        </p:txBody>
      </p:sp>
    </p:spTree>
    <p:extLst>
      <p:ext uri="{BB962C8B-B14F-4D97-AF65-F5344CB8AC3E}">
        <p14:creationId xmlns:p14="http://schemas.microsoft.com/office/powerpoint/2010/main" val="3108001797"/>
      </p:ext>
    </p:extLst>
  </p:cSld>
  <p:clrMapOvr>
    <a:masterClrMapping/>
  </p:clrMapOvr>
  <p:extLst>
    <p:ext uri="{DCECCB84-F9BA-43D5-87BE-67443E8EF086}">
      <p15:sldGuideLst xmlns:p15="http://schemas.microsoft.com/office/powerpoint/2012/main">
        <p15:guide id="1" orient="horz" pos="1846" userDrawn="1">
          <p15:clr>
            <a:srgbClr val="FBAE40"/>
          </p15:clr>
        </p15:guide>
        <p15:guide id="2" orient="horz" pos="214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4x charts">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ADC2B3E1-D481-4EDB-9F00-BAE9ED481AB3}"/>
              </a:ext>
            </a:extLst>
          </p:cNvPr>
          <p:cNvSpPr>
            <a:spLocks noGrp="1"/>
          </p:cNvSpPr>
          <p:nvPr>
            <p:ph type="body" idx="31" hasCustomPrompt="1"/>
          </p:nvPr>
        </p:nvSpPr>
        <p:spPr>
          <a:xfrm>
            <a:off x="274638" y="108562"/>
            <a:ext cx="8593137" cy="145598"/>
          </a:xfrm>
        </p:spPr>
        <p:txBody>
          <a:bodyPr anchor="b" anchorCtr="0"/>
          <a:lstStyle>
            <a:lvl1pPr marL="0" indent="0">
              <a:spcBef>
                <a:spcPts val="0"/>
              </a:spcBef>
              <a:spcAft>
                <a:spcPts val="0"/>
              </a:spcAft>
              <a:buNone/>
              <a:defRPr sz="777"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[Eyebrow]</a:t>
            </a:r>
          </a:p>
        </p:txBody>
      </p:sp>
      <p:sp>
        <p:nvSpPr>
          <p:cNvPr id="11" name="Text Placeholder 2">
            <a:extLst>
              <a:ext uri="{FF2B5EF4-FFF2-40B4-BE49-F238E27FC236}">
                <a16:creationId xmlns:a16="http://schemas.microsoft.com/office/drawing/2014/main" id="{D50A772D-0074-423E-B64C-F2F09FFC4875}"/>
              </a:ext>
            </a:extLst>
          </p:cNvPr>
          <p:cNvSpPr>
            <a:spLocks noGrp="1"/>
          </p:cNvSpPr>
          <p:nvPr>
            <p:ph type="body" idx="15"/>
          </p:nvPr>
        </p:nvSpPr>
        <p:spPr>
          <a:xfrm>
            <a:off x="273600" y="3431233"/>
            <a:ext cx="4113245"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600" y="1418400"/>
            <a:ext cx="4113245"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flipH="1">
            <a:off x="273600" y="3321050"/>
            <a:ext cx="41040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9" name="Subtitle 3">
            <a:extLst>
              <a:ext uri="{FF2B5EF4-FFF2-40B4-BE49-F238E27FC236}">
                <a16:creationId xmlns:a16="http://schemas.microsoft.com/office/drawing/2014/main" id="{9D40D6EE-6CD3-47FE-AA57-EF5D9B7B367A}"/>
              </a:ext>
            </a:extLst>
          </p:cNvPr>
          <p:cNvSpPr>
            <a:spLocks noGrp="1"/>
          </p:cNvSpPr>
          <p:nvPr>
            <p:ph type="subTitle" idx="24" hasCustomPrompt="1"/>
          </p:nvPr>
        </p:nvSpPr>
        <p:spPr>
          <a:xfrm>
            <a:off x="273600" y="1015200"/>
            <a:ext cx="4113245" cy="365760"/>
          </a:xfrm>
        </p:spPr>
        <p:txBody>
          <a:bodyPr>
            <a:noAutofit/>
          </a:bodyPr>
          <a:lstStyle>
            <a:lvl1pPr marL="0" indent="0" algn="l">
              <a:lnSpc>
                <a:spcPct val="99000"/>
              </a:lnSpc>
              <a:spcBef>
                <a:spcPts val="0"/>
              </a:spcBef>
              <a:spcAft>
                <a:spcPts val="0"/>
              </a:spcAft>
              <a:buNone/>
              <a:defRPr sz="1165" b="1" cap="none" baseline="0">
                <a:solidFill>
                  <a:schemeClr val="tx1"/>
                </a:solidFill>
                <a:latin typeface="+mn-lt"/>
              </a:defRPr>
            </a:lvl1pPr>
            <a:lvl2pPr marL="0" indent="0" algn="l">
              <a:lnSpc>
                <a:spcPct val="99000"/>
              </a:lnSpc>
              <a:spcBef>
                <a:spcPts val="0"/>
              </a:spcBef>
              <a:spcAft>
                <a:spcPts val="0"/>
              </a:spcAft>
              <a:buNone/>
              <a:defRPr sz="1165" b="0" cap="none" baseline="0">
                <a:solidFill>
                  <a:schemeClr val="tx1"/>
                </a:solidFill>
                <a:latin typeface="+mn-lt"/>
              </a:defRPr>
            </a:lvl2pPr>
            <a:lvl3pPr marL="0" indent="0" algn="l">
              <a:lnSpc>
                <a:spcPct val="100000"/>
              </a:lnSpc>
              <a:spcBef>
                <a:spcPts val="0"/>
              </a:spcBef>
              <a:buNone/>
              <a:defRPr sz="1165" b="0" cap="all" baseline="0">
                <a:solidFill>
                  <a:schemeClr val="tx2"/>
                </a:solidFill>
                <a:latin typeface="+mn-lt"/>
              </a:defRPr>
            </a:lvl3pPr>
            <a:lvl4pPr marL="0" indent="0" algn="l">
              <a:lnSpc>
                <a:spcPct val="100000"/>
              </a:lnSpc>
              <a:spcBef>
                <a:spcPts val="0"/>
              </a:spcBef>
              <a:buNone/>
              <a:defRPr sz="1165" b="0" cap="all" baseline="0">
                <a:solidFill>
                  <a:schemeClr val="tx2"/>
                </a:solidFill>
                <a:latin typeface="+mn-lt"/>
              </a:defRPr>
            </a:lvl4pPr>
            <a:lvl5pPr marL="0" indent="0" algn="l">
              <a:lnSpc>
                <a:spcPct val="100000"/>
              </a:lnSpc>
              <a:spcBef>
                <a:spcPts val="0"/>
              </a:spcBef>
              <a:buNone/>
              <a:defRPr sz="1165" b="0" cap="all" baseline="0">
                <a:solidFill>
                  <a:schemeClr val="tx2"/>
                </a:solidFill>
                <a:latin typeface="+mn-lt"/>
              </a:defRPr>
            </a:lvl5pPr>
            <a:lvl6pPr marL="0" indent="0" algn="l">
              <a:lnSpc>
                <a:spcPct val="100000"/>
              </a:lnSpc>
              <a:spcBef>
                <a:spcPts val="0"/>
              </a:spcBef>
              <a:buNone/>
              <a:defRPr sz="1165" b="0" cap="all" baseline="0">
                <a:solidFill>
                  <a:schemeClr val="tx2"/>
                </a:solidFill>
                <a:latin typeface="+mn-lt"/>
              </a:defRPr>
            </a:lvl6pPr>
            <a:lvl7pPr marL="0" indent="0" algn="l">
              <a:lnSpc>
                <a:spcPct val="100000"/>
              </a:lnSpc>
              <a:spcBef>
                <a:spcPts val="0"/>
              </a:spcBef>
              <a:buNone/>
              <a:defRPr sz="1165" b="0" cap="all" baseline="0">
                <a:solidFill>
                  <a:schemeClr val="tx2"/>
                </a:solidFill>
                <a:latin typeface="+mn-lt"/>
              </a:defRPr>
            </a:lvl7pPr>
            <a:lvl8pPr marL="0" indent="0" algn="l">
              <a:lnSpc>
                <a:spcPct val="100000"/>
              </a:lnSpc>
              <a:spcBef>
                <a:spcPts val="0"/>
              </a:spcBef>
              <a:buNone/>
              <a:defRPr sz="1165" b="0" cap="all" baseline="0">
                <a:solidFill>
                  <a:schemeClr val="tx2"/>
                </a:solidFill>
                <a:latin typeface="+mn-lt"/>
              </a:defRPr>
            </a:lvl8pPr>
            <a:lvl9pPr marL="0" indent="0" algn="l">
              <a:lnSpc>
                <a:spcPct val="100000"/>
              </a:lnSpc>
              <a:spcBef>
                <a:spcPts val="0"/>
              </a:spcBef>
              <a:buNone/>
              <a:defRPr sz="1165" b="0" cap="all" baseline="0">
                <a:solidFill>
                  <a:schemeClr val="tx2"/>
                </a:solidFill>
                <a:latin typeface="+mn-lt"/>
              </a:defRPr>
            </a:lvl9pPr>
          </a:lstStyle>
          <a:p>
            <a:r>
              <a:rPr lang="en-US" dirty="0"/>
              <a:t>[Optional slide subtitle]</a:t>
            </a:r>
          </a:p>
          <a:p>
            <a:pPr lvl="1"/>
            <a:r>
              <a:rPr lang="en-US" dirty="0"/>
              <a:t>Level two</a:t>
            </a:r>
          </a:p>
        </p:txBody>
      </p:sp>
      <p:sp>
        <p:nvSpPr>
          <p:cNvPr id="21" name="Content Placeholder 2">
            <a:extLst>
              <a:ext uri="{FF2B5EF4-FFF2-40B4-BE49-F238E27FC236}">
                <a16:creationId xmlns:a16="http://schemas.microsoft.com/office/drawing/2014/main" id="{1C122F76-7D60-4F1E-94EB-BA693A7A3C45}"/>
              </a:ext>
            </a:extLst>
          </p:cNvPr>
          <p:cNvSpPr>
            <a:spLocks noGrp="1"/>
          </p:cNvSpPr>
          <p:nvPr>
            <p:ph idx="26"/>
          </p:nvPr>
        </p:nvSpPr>
        <p:spPr>
          <a:xfrm>
            <a:off x="273600" y="3827998"/>
            <a:ext cx="4113245"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C9A78470-0953-4232-9E0F-A180F3721A84}"/>
              </a:ext>
            </a:extLst>
          </p:cNvPr>
          <p:cNvSpPr>
            <a:spLocks noGrp="1"/>
          </p:cNvSpPr>
          <p:nvPr>
            <p:ph type="body" idx="27"/>
          </p:nvPr>
        </p:nvSpPr>
        <p:spPr>
          <a:xfrm>
            <a:off x="4756152" y="3431233"/>
            <a:ext cx="4111622"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4" name="Content Placeholder 2">
            <a:extLst>
              <a:ext uri="{FF2B5EF4-FFF2-40B4-BE49-F238E27FC236}">
                <a16:creationId xmlns:a16="http://schemas.microsoft.com/office/drawing/2014/main" id="{42ACB1C7-5198-4DA6-86D6-2C7E4AB3AFCB}"/>
              </a:ext>
            </a:extLst>
          </p:cNvPr>
          <p:cNvSpPr>
            <a:spLocks noGrp="1"/>
          </p:cNvSpPr>
          <p:nvPr>
            <p:ph idx="28"/>
          </p:nvPr>
        </p:nvSpPr>
        <p:spPr>
          <a:xfrm>
            <a:off x="4756152" y="1418400"/>
            <a:ext cx="4111622"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8F764684-B1A4-4EA9-BC54-4C225214EB1F}"/>
              </a:ext>
            </a:extLst>
          </p:cNvPr>
          <p:cNvSpPr>
            <a:spLocks noGrp="1"/>
          </p:cNvSpPr>
          <p:nvPr>
            <p:ph idx="29"/>
          </p:nvPr>
        </p:nvSpPr>
        <p:spPr>
          <a:xfrm>
            <a:off x="4756152" y="3827998"/>
            <a:ext cx="4111622"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A431B5F2-CCD5-45FA-B08B-09E628F6A14F}"/>
              </a:ext>
            </a:extLst>
          </p:cNvPr>
          <p:cNvCxnSpPr>
            <a:cxnSpLocks/>
          </p:cNvCxnSpPr>
          <p:nvPr userDrawn="1"/>
        </p:nvCxnSpPr>
        <p:spPr>
          <a:xfrm flipH="1">
            <a:off x="4756151" y="3321050"/>
            <a:ext cx="41040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8" name="Straight Connector 17">
            <a:extLst>
              <a:ext uri="{FF2B5EF4-FFF2-40B4-BE49-F238E27FC236}">
                <a16:creationId xmlns:a16="http://schemas.microsoft.com/office/drawing/2014/main" id="{61E49A3F-8AC9-45C2-A57D-173CA62494C4}"/>
              </a:ext>
            </a:extLst>
          </p:cNvPr>
          <p:cNvCxnSpPr>
            <a:cxnSpLocks/>
          </p:cNvCxnSpPr>
          <p:nvPr userDrawn="1"/>
        </p:nvCxnSpPr>
        <p:spPr>
          <a:xfrm>
            <a:off x="4572000" y="1062039"/>
            <a:ext cx="0" cy="449396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20" name="Text Placeholder 2">
            <a:extLst>
              <a:ext uri="{FF2B5EF4-FFF2-40B4-BE49-F238E27FC236}">
                <a16:creationId xmlns:a16="http://schemas.microsoft.com/office/drawing/2014/main" id="{FBE17786-619B-4B11-87D6-D4E0A483A9F0}"/>
              </a:ext>
            </a:extLst>
          </p:cNvPr>
          <p:cNvSpPr>
            <a:spLocks noGrp="1"/>
          </p:cNvSpPr>
          <p:nvPr>
            <p:ph type="body" idx="30"/>
          </p:nvPr>
        </p:nvSpPr>
        <p:spPr>
          <a:xfrm>
            <a:off x="4756152" y="1015201"/>
            <a:ext cx="4111622"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22" name="Text Placeholder 5">
            <a:extLst>
              <a:ext uri="{FF2B5EF4-FFF2-40B4-BE49-F238E27FC236}">
                <a16:creationId xmlns:a16="http://schemas.microsoft.com/office/drawing/2014/main" id="{8164DCB3-2CF1-4F72-B4A8-24BE9D4378B0}"/>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Tree>
    <p:extLst>
      <p:ext uri="{BB962C8B-B14F-4D97-AF65-F5344CB8AC3E}">
        <p14:creationId xmlns:p14="http://schemas.microsoft.com/office/powerpoint/2010/main" val="1149486754"/>
      </p:ext>
    </p:extLst>
  </p:cSld>
  <p:clrMapOvr>
    <a:masterClrMapping/>
  </p:clrMapOvr>
  <p:extLst>
    <p:ext uri="{DCECCB84-F9BA-43D5-87BE-67443E8EF086}">
      <p15:sldGuideLst xmlns:p15="http://schemas.microsoft.com/office/powerpoint/2012/main">
        <p15:guide id="1" orient="horz" pos="1846" userDrawn="1">
          <p15:clr>
            <a:srgbClr val="FBAE40"/>
          </p15:clr>
        </p15:guide>
        <p15:guide id="2" pos="2513" userDrawn="1">
          <p15:clr>
            <a:srgbClr val="FBAE40"/>
          </p15:clr>
        </p15:guide>
        <p15:guide id="3" pos="2721" userDrawn="1">
          <p15:clr>
            <a:srgbClr val="FBAE40"/>
          </p15:clr>
        </p15:guide>
        <p15:guide id="4" orient="horz" pos="21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con 4">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6236105" y="3075123"/>
            <a:ext cx="2432123" cy="2432123"/>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40" y="2945255"/>
            <a:ext cx="5485692" cy="433319"/>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40" y="1138519"/>
            <a:ext cx="7865313" cy="1721221"/>
          </a:xfrm>
        </p:spPr>
        <p:txBody>
          <a:bodyPr anchor="t" anchorCtr="0"/>
          <a:lstStyle>
            <a:lvl1pPr algn="l">
              <a:lnSpc>
                <a:spcPct val="90000"/>
              </a:lnSpc>
              <a:defRPr sz="3883"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67930"/>
            <a:ext cx="8580798"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22" name="Straight Connector 21">
            <a:extLst>
              <a:ext uri="{FF2B5EF4-FFF2-40B4-BE49-F238E27FC236}">
                <a16:creationId xmlns:a16="http://schemas.microsoft.com/office/drawing/2014/main" id="{E802E5BF-ADAD-467A-A316-F75D4D80B5F4}"/>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8118" y="4076233"/>
            <a:ext cx="1846496"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2610414" y="4076233"/>
            <a:ext cx="1836000"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13859" y="4927323"/>
            <a:ext cx="1846496"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2609371" y="4927323"/>
            <a:ext cx="1854560"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 name="Date Placeholder 4">
            <a:extLst>
              <a:ext uri="{FF2B5EF4-FFF2-40B4-BE49-F238E27FC236}">
                <a16:creationId xmlns:a16="http://schemas.microsoft.com/office/drawing/2014/main" id="{FF179B9A-01AC-AEE0-9ADA-4753D03883D8}"/>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5" name="Footer Placeholder 6">
            <a:extLst>
              <a:ext uri="{FF2B5EF4-FFF2-40B4-BE49-F238E27FC236}">
                <a16:creationId xmlns:a16="http://schemas.microsoft.com/office/drawing/2014/main" id="{6701AD96-0E14-EE1F-5D81-2BF8AE42B597}"/>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6" name="Slide Number Placeholder 44">
            <a:extLst>
              <a:ext uri="{FF2B5EF4-FFF2-40B4-BE49-F238E27FC236}">
                <a16:creationId xmlns:a16="http://schemas.microsoft.com/office/drawing/2014/main" id="{C180C2BF-BC25-2760-B8A1-7D480ECEB4FA}"/>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9" name="Slide Number">
            <a:extLst>
              <a:ext uri="{FF2B5EF4-FFF2-40B4-BE49-F238E27FC236}">
                <a16:creationId xmlns:a16="http://schemas.microsoft.com/office/drawing/2014/main" id="{CF48A84E-0DD2-014B-0667-7989273CC7F6}"/>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0" name="TextBox 9">
            <a:extLst>
              <a:ext uri="{FF2B5EF4-FFF2-40B4-BE49-F238E27FC236}">
                <a16:creationId xmlns:a16="http://schemas.microsoft.com/office/drawing/2014/main" id="{F7F87BCF-E8AA-900E-6D60-0285C9CA8101}"/>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1" name="Graphic 10">
            <a:extLst>
              <a:ext uri="{FF2B5EF4-FFF2-40B4-BE49-F238E27FC236}">
                <a16:creationId xmlns:a16="http://schemas.microsoft.com/office/drawing/2014/main" id="{E0B4B3A6-8D77-BFE1-52C8-1BB947FBF8A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38358652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4322" y="1441361"/>
            <a:ext cx="2743518" cy="4114891"/>
          </a:xfrm>
        </p:spPr>
        <p:txBody>
          <a:bodyPr/>
          <a:lstStyle>
            <a:lvl1pPr>
              <a:spcAft>
                <a:spcPts val="388"/>
              </a:spcAft>
              <a:defRPr sz="1747" b="0"/>
            </a:lvl1pPr>
            <a:lvl2pPr>
              <a:spcBef>
                <a:spcPts val="1941"/>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3198813" y="1015201"/>
            <a:ext cx="5668961" cy="4541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3491F85-4AE2-4785-8464-028BAF652193}"/>
              </a:ext>
            </a:extLst>
          </p:cNvPr>
          <p:cNvSpPr>
            <a:spLocks noGrp="1"/>
          </p:cNvSpPr>
          <p:nvPr>
            <p:ph type="body" idx="26"/>
          </p:nvPr>
        </p:nvSpPr>
        <p:spPr>
          <a:xfrm>
            <a:off x="274321" y="1015201"/>
            <a:ext cx="2744329"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0" name="Text Placeholder 5">
            <a:extLst>
              <a:ext uri="{FF2B5EF4-FFF2-40B4-BE49-F238E27FC236}">
                <a16:creationId xmlns:a16="http://schemas.microsoft.com/office/drawing/2014/main" id="{BE234A7D-104F-4B15-AFB1-CE6E3E92B6CD}"/>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1" name="Subtitle 2">
            <a:extLst>
              <a:ext uri="{FF2B5EF4-FFF2-40B4-BE49-F238E27FC236}">
                <a16:creationId xmlns:a16="http://schemas.microsoft.com/office/drawing/2014/main" id="{F5D97D11-297A-4E29-AAE0-4B376E8F28E7}"/>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591278548"/>
      </p:ext>
    </p:extLst>
  </p:cSld>
  <p:clrMapOvr>
    <a:masterClrMapping/>
  </p:clrMapOvr>
  <p:extLst>
    <p:ext uri="{DCECCB84-F9BA-43D5-87BE-67443E8EF086}">
      <p15:sldGuideLst xmlns:p15="http://schemas.microsoft.com/office/powerpoint/2012/main">
        <p15:guide id="1" pos="1729" userDrawn="1">
          <p15:clr>
            <a:srgbClr val="FBAE40"/>
          </p15:clr>
        </p15:guide>
        <p15:guide id="2" pos="183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ght Sideba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277813" y="1015201"/>
            <a:ext cx="5665789" cy="4541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810C8291-8476-4645-9FAB-FE6EA734F7B1}"/>
              </a:ext>
            </a:extLst>
          </p:cNvPr>
          <p:cNvSpPr>
            <a:spLocks noGrp="1"/>
          </p:cNvSpPr>
          <p:nvPr>
            <p:ph idx="1"/>
          </p:nvPr>
        </p:nvSpPr>
        <p:spPr>
          <a:xfrm>
            <a:off x="6127750" y="1434182"/>
            <a:ext cx="2737462" cy="4122069"/>
          </a:xfrm>
        </p:spPr>
        <p:txBody>
          <a:bodyPr/>
          <a:lstStyle>
            <a:lvl1pPr>
              <a:spcAft>
                <a:spcPts val="388"/>
              </a:spcAft>
              <a:defRPr sz="1747" b="0"/>
            </a:lvl1pPr>
            <a:lvl2pPr>
              <a:spcBef>
                <a:spcPts val="1941"/>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9E4F1645-24C6-4DFE-A3BC-7FA31EB127C2}"/>
              </a:ext>
            </a:extLst>
          </p:cNvPr>
          <p:cNvSpPr>
            <a:spLocks noGrp="1"/>
          </p:cNvSpPr>
          <p:nvPr>
            <p:ph type="body" idx="26"/>
          </p:nvPr>
        </p:nvSpPr>
        <p:spPr>
          <a:xfrm>
            <a:off x="6127750" y="1015201"/>
            <a:ext cx="2737462"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3" name="Title 2">
            <a:extLst>
              <a:ext uri="{FF2B5EF4-FFF2-40B4-BE49-F238E27FC236}">
                <a16:creationId xmlns:a16="http://schemas.microsoft.com/office/drawing/2014/main" id="{3D954CD6-044D-4212-AF57-40CB46CA5BCD}"/>
              </a:ext>
            </a:extLst>
          </p:cNvPr>
          <p:cNvSpPr>
            <a:spLocks noGrp="1"/>
          </p:cNvSpPr>
          <p:nvPr>
            <p:ph type="title"/>
          </p:nvPr>
        </p:nvSpPr>
        <p:spPr/>
        <p:txBody>
          <a:bodyPr/>
          <a:lstStyle/>
          <a:p>
            <a:r>
              <a:rPr lang="en-US" dirty="0"/>
              <a:t>Click to edit Master title style</a:t>
            </a:r>
          </a:p>
        </p:txBody>
      </p:sp>
      <p:sp>
        <p:nvSpPr>
          <p:cNvPr id="7" name="Text Placeholder 5">
            <a:extLst>
              <a:ext uri="{FF2B5EF4-FFF2-40B4-BE49-F238E27FC236}">
                <a16:creationId xmlns:a16="http://schemas.microsoft.com/office/drawing/2014/main" id="{247175E5-DB25-4D11-82FC-B93BF4EF1059}"/>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8" name="Subtitle 2">
            <a:extLst>
              <a:ext uri="{FF2B5EF4-FFF2-40B4-BE49-F238E27FC236}">
                <a16:creationId xmlns:a16="http://schemas.microsoft.com/office/drawing/2014/main" id="{11C5F935-1E2E-4C76-80F2-89F5D58FF05B}"/>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431147594"/>
      </p:ext>
    </p:extLst>
  </p:cSld>
  <p:clrMapOvr>
    <a:masterClrMapping/>
  </p:clrMapOvr>
  <p:extLst>
    <p:ext uri="{DCECCB84-F9BA-43D5-87BE-67443E8EF086}">
      <p15:sldGuideLst xmlns:p15="http://schemas.microsoft.com/office/powerpoint/2012/main">
        <p15:guide id="1" pos="3403" userDrawn="1">
          <p15:clr>
            <a:srgbClr val="FBAE40"/>
          </p15:clr>
        </p15:guide>
        <p15:guide id="2" pos="350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46180C7-33EC-4C84-9D82-2D3122B52AA0}"/>
              </a:ext>
            </a:extLst>
          </p:cNvPr>
          <p:cNvSpPr>
            <a:spLocks noGrp="1"/>
          </p:cNvSpPr>
          <p:nvPr>
            <p:ph idx="13"/>
          </p:nvPr>
        </p:nvSpPr>
        <p:spPr>
          <a:xfrm>
            <a:off x="273600" y="1339851"/>
            <a:ext cx="4153939" cy="421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1313390-FE2C-4F32-8283-04F51CAE64D2}"/>
              </a:ext>
            </a:extLst>
          </p:cNvPr>
          <p:cNvSpPr>
            <a:spLocks noGrp="1"/>
          </p:cNvSpPr>
          <p:nvPr>
            <p:ph idx="14"/>
          </p:nvPr>
        </p:nvSpPr>
        <p:spPr>
          <a:xfrm>
            <a:off x="4752976" y="1339851"/>
            <a:ext cx="4152336" cy="421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C24F88D6-195D-4CBD-B256-D82F71259F7A}"/>
              </a:ext>
            </a:extLst>
          </p:cNvPr>
          <p:cNvSpPr>
            <a:spLocks noGrp="1"/>
          </p:cNvSpPr>
          <p:nvPr>
            <p:ph type="body" idx="1"/>
          </p:nvPr>
        </p:nvSpPr>
        <p:spPr>
          <a:xfrm>
            <a:off x="273600" y="1015202"/>
            <a:ext cx="4153939"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0" name="Title 9">
            <a:extLst>
              <a:ext uri="{FF2B5EF4-FFF2-40B4-BE49-F238E27FC236}">
                <a16:creationId xmlns:a16="http://schemas.microsoft.com/office/drawing/2014/main" id="{93E9F6B9-636D-4B2E-9010-88AF91BA017C}"/>
              </a:ext>
            </a:extLst>
          </p:cNvPr>
          <p:cNvSpPr>
            <a:spLocks noGrp="1"/>
          </p:cNvSpPr>
          <p:nvPr>
            <p:ph type="title"/>
          </p:nvPr>
        </p:nvSpPr>
        <p:spPr/>
        <p:txBody>
          <a:bodyPr/>
          <a:lstStyle/>
          <a:p>
            <a:r>
              <a:rPr lang="en-US" dirty="0"/>
              <a:t>Click to edit Master title style</a:t>
            </a:r>
          </a:p>
        </p:txBody>
      </p:sp>
      <p:sp>
        <p:nvSpPr>
          <p:cNvPr id="13" name="Text Placeholder 2">
            <a:extLst>
              <a:ext uri="{FF2B5EF4-FFF2-40B4-BE49-F238E27FC236}">
                <a16:creationId xmlns:a16="http://schemas.microsoft.com/office/drawing/2014/main" id="{13DDE990-3331-4F1A-971D-A64078C75F1F}"/>
              </a:ext>
            </a:extLst>
          </p:cNvPr>
          <p:cNvSpPr>
            <a:spLocks noGrp="1"/>
          </p:cNvSpPr>
          <p:nvPr>
            <p:ph type="body" idx="15"/>
          </p:nvPr>
        </p:nvSpPr>
        <p:spPr>
          <a:xfrm>
            <a:off x="4754653" y="1015202"/>
            <a:ext cx="4152337"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47D63EE5-82F7-46E0-A5E4-32824193F55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9" name="Subtitle 2">
            <a:extLst>
              <a:ext uri="{FF2B5EF4-FFF2-40B4-BE49-F238E27FC236}">
                <a16:creationId xmlns:a16="http://schemas.microsoft.com/office/drawing/2014/main" id="{2A03C8D4-9325-43A1-9ACE-2AAD751DA85F}"/>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745793335"/>
      </p:ext>
    </p:extLst>
  </p:cSld>
  <p:clrMapOvr>
    <a:masterClrMapping/>
  </p:clrMapOvr>
  <p:extLst>
    <p:ext uri="{DCECCB84-F9BA-43D5-87BE-67443E8EF086}">
      <p15:sldGuideLst xmlns:p15="http://schemas.microsoft.com/office/powerpoint/2012/main">
        <p15:guide id="1" pos="2536" userDrawn="1">
          <p15:clr>
            <a:srgbClr val="FBAE40"/>
          </p15:clr>
        </p15:guide>
        <p15:guide id="2" pos="272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2x chart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46180C7-33EC-4C84-9D82-2D3122B52AA0}"/>
              </a:ext>
            </a:extLst>
          </p:cNvPr>
          <p:cNvSpPr>
            <a:spLocks noGrp="1"/>
          </p:cNvSpPr>
          <p:nvPr>
            <p:ph idx="13"/>
          </p:nvPr>
        </p:nvSpPr>
        <p:spPr>
          <a:xfrm>
            <a:off x="3257551" y="1897674"/>
            <a:ext cx="2625723" cy="3658577"/>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1313390-FE2C-4F32-8283-04F51CAE64D2}"/>
              </a:ext>
            </a:extLst>
          </p:cNvPr>
          <p:cNvSpPr>
            <a:spLocks noGrp="1"/>
          </p:cNvSpPr>
          <p:nvPr>
            <p:ph idx="14"/>
          </p:nvPr>
        </p:nvSpPr>
        <p:spPr>
          <a:xfrm>
            <a:off x="6245227" y="1897674"/>
            <a:ext cx="2625723" cy="3658577"/>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C24F88D6-195D-4CBD-B256-D82F71259F7A}"/>
              </a:ext>
            </a:extLst>
          </p:cNvPr>
          <p:cNvSpPr>
            <a:spLocks noGrp="1"/>
          </p:cNvSpPr>
          <p:nvPr>
            <p:ph type="body" idx="1"/>
          </p:nvPr>
        </p:nvSpPr>
        <p:spPr>
          <a:xfrm>
            <a:off x="3257551" y="1339850"/>
            <a:ext cx="2625723"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0" name="Title 9">
            <a:extLst>
              <a:ext uri="{FF2B5EF4-FFF2-40B4-BE49-F238E27FC236}">
                <a16:creationId xmlns:a16="http://schemas.microsoft.com/office/drawing/2014/main" id="{93E9F6B9-636D-4B2E-9010-88AF91BA017C}"/>
              </a:ext>
            </a:extLst>
          </p:cNvPr>
          <p:cNvSpPr>
            <a:spLocks noGrp="1"/>
          </p:cNvSpPr>
          <p:nvPr>
            <p:ph type="title"/>
          </p:nvPr>
        </p:nvSpPr>
        <p:spPr/>
        <p:txBody>
          <a:bodyPr/>
          <a:lstStyle/>
          <a:p>
            <a:r>
              <a:rPr lang="en-US" dirty="0"/>
              <a:t>Click to edit Master title style</a:t>
            </a:r>
          </a:p>
        </p:txBody>
      </p:sp>
      <p:sp>
        <p:nvSpPr>
          <p:cNvPr id="13" name="Text Placeholder 2">
            <a:extLst>
              <a:ext uri="{FF2B5EF4-FFF2-40B4-BE49-F238E27FC236}">
                <a16:creationId xmlns:a16="http://schemas.microsoft.com/office/drawing/2014/main" id="{13DDE990-3331-4F1A-971D-A64078C75F1F}"/>
              </a:ext>
            </a:extLst>
          </p:cNvPr>
          <p:cNvSpPr>
            <a:spLocks noGrp="1"/>
          </p:cNvSpPr>
          <p:nvPr>
            <p:ph type="body" idx="15"/>
          </p:nvPr>
        </p:nvSpPr>
        <p:spPr>
          <a:xfrm>
            <a:off x="6245226" y="1339850"/>
            <a:ext cx="2625723"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cxnSp>
        <p:nvCxnSpPr>
          <p:cNvPr id="5" name="Straight Arrow Connector 4">
            <a:extLst>
              <a:ext uri="{FF2B5EF4-FFF2-40B4-BE49-F238E27FC236}">
                <a16:creationId xmlns:a16="http://schemas.microsoft.com/office/drawing/2014/main" id="{EFADD157-CD8F-4356-A508-71F887C411D4}"/>
              </a:ext>
            </a:extLst>
          </p:cNvPr>
          <p:cNvCxnSpPr>
            <a:cxnSpLocks/>
          </p:cNvCxnSpPr>
          <p:nvPr userDrawn="1"/>
        </p:nvCxnSpPr>
        <p:spPr>
          <a:xfrm>
            <a:off x="6064249" y="1339851"/>
            <a:ext cx="0" cy="4216400"/>
          </a:xfrm>
          <a:prstGeom prst="straightConnector1">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8" name="Content Placeholder 2">
            <a:extLst>
              <a:ext uri="{FF2B5EF4-FFF2-40B4-BE49-F238E27FC236}">
                <a16:creationId xmlns:a16="http://schemas.microsoft.com/office/drawing/2014/main" id="{0A38CE2B-5E56-4AAB-9D5E-57696DEED16B}"/>
              </a:ext>
            </a:extLst>
          </p:cNvPr>
          <p:cNvSpPr>
            <a:spLocks noGrp="1"/>
          </p:cNvSpPr>
          <p:nvPr>
            <p:ph idx="26"/>
          </p:nvPr>
        </p:nvSpPr>
        <p:spPr>
          <a:xfrm>
            <a:off x="273600" y="1339851"/>
            <a:ext cx="2677428" cy="4216400"/>
          </a:xfrm>
        </p:spPr>
        <p:txBody>
          <a:bodyPr/>
          <a:lstStyle>
            <a:lvl1pPr>
              <a:spcAft>
                <a:spcPts val="388"/>
              </a:spcAft>
              <a:defRPr sz="1747" b="0"/>
            </a:lvl1pPr>
            <a:lvl2pPr>
              <a:spcBef>
                <a:spcPts val="1941"/>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19EF8781-828B-4A62-935B-15553E5A5805}"/>
              </a:ext>
            </a:extLst>
          </p:cNvPr>
          <p:cNvSpPr>
            <a:spLocks noGrp="1"/>
          </p:cNvSpPr>
          <p:nvPr>
            <p:ph type="body" idx="27"/>
          </p:nvPr>
        </p:nvSpPr>
        <p:spPr>
          <a:xfrm>
            <a:off x="273599" y="1015202"/>
            <a:ext cx="8593449" cy="324650"/>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4" name="Text Placeholder 5">
            <a:extLst>
              <a:ext uri="{FF2B5EF4-FFF2-40B4-BE49-F238E27FC236}">
                <a16:creationId xmlns:a16="http://schemas.microsoft.com/office/drawing/2014/main" id="{2909D631-9F7E-41B2-855A-5D5EC4804921}"/>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5" name="Subtitle 2">
            <a:extLst>
              <a:ext uri="{FF2B5EF4-FFF2-40B4-BE49-F238E27FC236}">
                <a16:creationId xmlns:a16="http://schemas.microsoft.com/office/drawing/2014/main" id="{A2523D11-67AF-4E13-9FEB-6EF2E424B695}"/>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853006238"/>
      </p:ext>
    </p:extLst>
  </p:cSld>
  <p:clrMapOvr>
    <a:masterClrMapping/>
  </p:clrMapOvr>
  <p:extLst>
    <p:ext uri="{DCECCB84-F9BA-43D5-87BE-67443E8EF086}">
      <p15:sldGuideLst xmlns:p15="http://schemas.microsoft.com/office/powerpoint/2012/main">
        <p15:guide id="1" pos="1658" userDrawn="1">
          <p15:clr>
            <a:srgbClr val="FBAE40"/>
          </p15:clr>
        </p15:guide>
        <p15:guide id="2" pos="1865" userDrawn="1">
          <p15:clr>
            <a:srgbClr val="FBAE40"/>
          </p15:clr>
        </p15:guide>
        <p15:guide id="3" pos="3369" userDrawn="1">
          <p15:clr>
            <a:srgbClr val="FBAE40"/>
          </p15:clr>
        </p15:guide>
        <p15:guide id="4" pos="357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ntent 3x chart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46180C7-33EC-4C84-9D82-2D3122B52AA0}"/>
              </a:ext>
            </a:extLst>
          </p:cNvPr>
          <p:cNvSpPr>
            <a:spLocks noGrp="1"/>
          </p:cNvSpPr>
          <p:nvPr>
            <p:ph idx="13"/>
          </p:nvPr>
        </p:nvSpPr>
        <p:spPr>
          <a:xfrm>
            <a:off x="2514599" y="1960099"/>
            <a:ext cx="1878005" cy="3596156"/>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1313390-FE2C-4F32-8283-04F51CAE64D2}"/>
              </a:ext>
            </a:extLst>
          </p:cNvPr>
          <p:cNvSpPr>
            <a:spLocks noGrp="1"/>
          </p:cNvSpPr>
          <p:nvPr>
            <p:ph idx="14"/>
          </p:nvPr>
        </p:nvSpPr>
        <p:spPr>
          <a:xfrm>
            <a:off x="4756910" y="1960097"/>
            <a:ext cx="1878005" cy="3596155"/>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C24F88D6-195D-4CBD-B256-D82F71259F7A}"/>
              </a:ext>
            </a:extLst>
          </p:cNvPr>
          <p:cNvSpPr>
            <a:spLocks noGrp="1"/>
          </p:cNvSpPr>
          <p:nvPr>
            <p:ph type="body" idx="1"/>
          </p:nvPr>
        </p:nvSpPr>
        <p:spPr>
          <a:xfrm>
            <a:off x="2514599" y="1339850"/>
            <a:ext cx="1878005"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0" name="Title 9">
            <a:extLst>
              <a:ext uri="{FF2B5EF4-FFF2-40B4-BE49-F238E27FC236}">
                <a16:creationId xmlns:a16="http://schemas.microsoft.com/office/drawing/2014/main" id="{93E9F6B9-636D-4B2E-9010-88AF91BA017C}"/>
              </a:ext>
            </a:extLst>
          </p:cNvPr>
          <p:cNvSpPr>
            <a:spLocks noGrp="1"/>
          </p:cNvSpPr>
          <p:nvPr>
            <p:ph type="title"/>
          </p:nvPr>
        </p:nvSpPr>
        <p:spPr/>
        <p:txBody>
          <a:bodyPr/>
          <a:lstStyle/>
          <a:p>
            <a:r>
              <a:rPr lang="en-US" dirty="0"/>
              <a:t>Click to edit Master title style</a:t>
            </a:r>
          </a:p>
        </p:txBody>
      </p:sp>
      <p:sp>
        <p:nvSpPr>
          <p:cNvPr id="13" name="Text Placeholder 2">
            <a:extLst>
              <a:ext uri="{FF2B5EF4-FFF2-40B4-BE49-F238E27FC236}">
                <a16:creationId xmlns:a16="http://schemas.microsoft.com/office/drawing/2014/main" id="{13DDE990-3331-4F1A-971D-A64078C75F1F}"/>
              </a:ext>
            </a:extLst>
          </p:cNvPr>
          <p:cNvSpPr>
            <a:spLocks noGrp="1"/>
          </p:cNvSpPr>
          <p:nvPr>
            <p:ph type="body" idx="15"/>
          </p:nvPr>
        </p:nvSpPr>
        <p:spPr>
          <a:xfrm>
            <a:off x="4756910" y="1339850"/>
            <a:ext cx="1878005"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0A38CE2B-5E56-4AAB-9D5E-57696DEED16B}"/>
              </a:ext>
            </a:extLst>
          </p:cNvPr>
          <p:cNvSpPr>
            <a:spLocks noGrp="1"/>
          </p:cNvSpPr>
          <p:nvPr>
            <p:ph idx="26"/>
          </p:nvPr>
        </p:nvSpPr>
        <p:spPr>
          <a:xfrm>
            <a:off x="292298" y="1339850"/>
            <a:ext cx="1987316" cy="4216402"/>
          </a:xfrm>
        </p:spPr>
        <p:txBody>
          <a:bodyPr/>
          <a:lstStyle>
            <a:lvl1pPr>
              <a:spcAft>
                <a:spcPts val="388"/>
              </a:spcAft>
              <a:defRPr sz="1553" b="0"/>
            </a:lvl1pPr>
            <a:lvl2pPr>
              <a:spcBef>
                <a:spcPts val="1941"/>
              </a:spcBef>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63D7FD9-3CBF-4BFD-BD6E-6AA9A320E814}"/>
              </a:ext>
            </a:extLst>
          </p:cNvPr>
          <p:cNvSpPr>
            <a:spLocks noGrp="1"/>
          </p:cNvSpPr>
          <p:nvPr>
            <p:ph idx="27"/>
          </p:nvPr>
        </p:nvSpPr>
        <p:spPr>
          <a:xfrm>
            <a:off x="7001095" y="1960097"/>
            <a:ext cx="1878005" cy="3596155"/>
          </a:xfrm>
        </p:spPr>
        <p:txBody>
          <a:bodyPr/>
          <a:lstStyle>
            <a:lvl1pPr>
              <a:defRPr sz="1165"/>
            </a:lvl1pPr>
            <a:lvl2pPr>
              <a:defRPr sz="1165"/>
            </a:lvl2pPr>
            <a:lvl3pPr>
              <a:defRPr sz="1165"/>
            </a:lvl3pPr>
            <a:lvl4pPr>
              <a:defRPr sz="1165"/>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F3C81373-DC87-45D5-9F8C-1D270749ECA0}"/>
              </a:ext>
            </a:extLst>
          </p:cNvPr>
          <p:cNvSpPr>
            <a:spLocks noGrp="1"/>
          </p:cNvSpPr>
          <p:nvPr>
            <p:ph type="body" idx="28"/>
          </p:nvPr>
        </p:nvSpPr>
        <p:spPr>
          <a:xfrm>
            <a:off x="6994244" y="1339850"/>
            <a:ext cx="1878005"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grpSp>
        <p:nvGrpSpPr>
          <p:cNvPr id="6" name="Group 5">
            <a:extLst>
              <a:ext uri="{FF2B5EF4-FFF2-40B4-BE49-F238E27FC236}">
                <a16:creationId xmlns:a16="http://schemas.microsoft.com/office/drawing/2014/main" id="{869E3919-2EBA-4203-A440-FDDAD8DFBFDC}"/>
              </a:ext>
            </a:extLst>
          </p:cNvPr>
          <p:cNvGrpSpPr/>
          <p:nvPr userDrawn="1"/>
        </p:nvGrpSpPr>
        <p:grpSpPr>
          <a:xfrm>
            <a:off x="4575257" y="1346202"/>
            <a:ext cx="2244643" cy="4210051"/>
            <a:chOff x="6100342" y="1771650"/>
            <a:chExt cx="2953148" cy="3867150"/>
          </a:xfrm>
        </p:grpSpPr>
        <p:cxnSp>
          <p:nvCxnSpPr>
            <p:cNvPr id="5" name="Straight Arrow Connector 4">
              <a:extLst>
                <a:ext uri="{FF2B5EF4-FFF2-40B4-BE49-F238E27FC236}">
                  <a16:creationId xmlns:a16="http://schemas.microsoft.com/office/drawing/2014/main" id="{EFADD157-CD8F-4356-A508-71F887C411D4}"/>
                </a:ext>
              </a:extLst>
            </p:cNvPr>
            <p:cNvCxnSpPr>
              <a:cxnSpLocks/>
            </p:cNvCxnSpPr>
            <p:nvPr userDrawn="1"/>
          </p:nvCxnSpPr>
          <p:spPr>
            <a:xfrm>
              <a:off x="6100342" y="1771650"/>
              <a:ext cx="0" cy="3867150"/>
            </a:xfrm>
            <a:prstGeom prst="straightConnector1">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20" name="Straight Arrow Connector 19">
              <a:extLst>
                <a:ext uri="{FF2B5EF4-FFF2-40B4-BE49-F238E27FC236}">
                  <a16:creationId xmlns:a16="http://schemas.microsoft.com/office/drawing/2014/main" id="{0DDCD06C-45BD-4903-B7F8-2217A828DD2F}"/>
                </a:ext>
              </a:extLst>
            </p:cNvPr>
            <p:cNvCxnSpPr>
              <a:cxnSpLocks/>
            </p:cNvCxnSpPr>
            <p:nvPr userDrawn="1"/>
          </p:nvCxnSpPr>
          <p:spPr>
            <a:xfrm>
              <a:off x="9053490" y="1771650"/>
              <a:ext cx="0" cy="3867150"/>
            </a:xfrm>
            <a:prstGeom prst="straightConnector1">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sp>
        <p:nvSpPr>
          <p:cNvPr id="21" name="Text Placeholder 2">
            <a:extLst>
              <a:ext uri="{FF2B5EF4-FFF2-40B4-BE49-F238E27FC236}">
                <a16:creationId xmlns:a16="http://schemas.microsoft.com/office/drawing/2014/main" id="{21D8B906-6D1E-4DD6-A02F-12D2AEFF337A}"/>
              </a:ext>
            </a:extLst>
          </p:cNvPr>
          <p:cNvSpPr>
            <a:spLocks noGrp="1"/>
          </p:cNvSpPr>
          <p:nvPr>
            <p:ph type="body" idx="29"/>
          </p:nvPr>
        </p:nvSpPr>
        <p:spPr>
          <a:xfrm>
            <a:off x="274639" y="1015201"/>
            <a:ext cx="8505275"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5" name="Text Placeholder 5">
            <a:extLst>
              <a:ext uri="{FF2B5EF4-FFF2-40B4-BE49-F238E27FC236}">
                <a16:creationId xmlns:a16="http://schemas.microsoft.com/office/drawing/2014/main" id="{BBC9DCF0-A7CB-40B7-B1FD-B271FC81B946}"/>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6" name="Subtitle 2">
            <a:extLst>
              <a:ext uri="{FF2B5EF4-FFF2-40B4-BE49-F238E27FC236}">
                <a16:creationId xmlns:a16="http://schemas.microsoft.com/office/drawing/2014/main" id="{F33001AA-726E-4E42-BC75-BB41B00A2136}"/>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583238671"/>
      </p:ext>
    </p:extLst>
  </p:cSld>
  <p:clrMapOvr>
    <a:masterClrMapping/>
  </p:clrMapOvr>
  <p:extLst>
    <p:ext uri="{DCECCB84-F9BA-43D5-87BE-67443E8EF086}">
      <p15:sldGuideLst xmlns:p15="http://schemas.microsoft.com/office/powerpoint/2012/main">
        <p15:guide id="1" pos="3797" userDrawn="1">
          <p15:clr>
            <a:srgbClr val="FBAE40"/>
          </p15:clr>
        </p15:guide>
        <p15:guide id="2" pos="4003" userDrawn="1">
          <p15:clr>
            <a:srgbClr val="FBAE40"/>
          </p15:clr>
        </p15:guide>
        <p15:guide id="3" pos="1440" userDrawn="1">
          <p15:clr>
            <a:srgbClr val="FBAE40"/>
          </p15:clr>
        </p15:guide>
        <p15:guide id="4" pos="1231" userDrawn="1">
          <p15:clr>
            <a:srgbClr val="FBAE40"/>
          </p15:clr>
        </p15:guide>
        <p15:guide id="5" pos="2516" userDrawn="1">
          <p15:clr>
            <a:srgbClr val="FBAE40"/>
          </p15:clr>
        </p15:guide>
        <p15:guide id="6" pos="272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left with Graphic">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4D3317-6B53-6246-9856-0285D6E8A90C}"/>
              </a:ext>
            </a:extLst>
          </p:cNvPr>
          <p:cNvGrpSpPr/>
          <p:nvPr userDrawn="1"/>
        </p:nvGrpSpPr>
        <p:grpSpPr>
          <a:xfrm>
            <a:off x="3400528" y="1631375"/>
            <a:ext cx="5354990" cy="3691227"/>
            <a:chOff x="4714240" y="1219203"/>
            <a:chExt cx="7104697" cy="4719635"/>
          </a:xfrm>
        </p:grpSpPr>
        <p:cxnSp>
          <p:nvCxnSpPr>
            <p:cNvPr id="5" name="Straight Connector 4">
              <a:extLst>
                <a:ext uri="{FF2B5EF4-FFF2-40B4-BE49-F238E27FC236}">
                  <a16:creationId xmlns:a16="http://schemas.microsoft.com/office/drawing/2014/main" id="{5D67F8E4-AE46-7C4A-AFB6-C8EB950B86A8}"/>
                </a:ext>
              </a:extLst>
            </p:cNvPr>
            <p:cNvCxnSpPr>
              <a:cxnSpLocks/>
            </p:cNvCxnSpPr>
            <p:nvPr userDrawn="1"/>
          </p:nvCxnSpPr>
          <p:spPr>
            <a:xfrm>
              <a:off x="4714240" y="3579020"/>
              <a:ext cx="7104697" cy="0"/>
            </a:xfrm>
            <a:prstGeom prst="line">
              <a:avLst/>
            </a:prstGeom>
            <a:ln w="1270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C15F12BE-F34D-3948-860C-27A553D1657B}"/>
                </a:ext>
              </a:extLst>
            </p:cNvPr>
            <p:cNvCxnSpPr>
              <a:cxnSpLocks/>
            </p:cNvCxnSpPr>
            <p:nvPr userDrawn="1"/>
          </p:nvCxnSpPr>
          <p:spPr>
            <a:xfrm>
              <a:off x="8266589" y="1219203"/>
              <a:ext cx="0" cy="4719635"/>
            </a:xfrm>
            <a:prstGeom prst="line">
              <a:avLst/>
            </a:prstGeom>
            <a:ln w="1270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4638" y="1339852"/>
            <a:ext cx="2683669" cy="4216398"/>
          </a:xfrm>
        </p:spPr>
        <p:txBody>
          <a:bodyPr/>
          <a:lstStyle>
            <a:lvl1pPr>
              <a:spcAft>
                <a:spcPts val="388"/>
              </a:spcAft>
              <a:defRPr sz="1747" b="0"/>
            </a:lvl1pPr>
            <a:lvl2pPr>
              <a:spcBef>
                <a:spcPts val="1941"/>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66D77D1B-F430-CD43-92BB-1F6D884FB56B}"/>
              </a:ext>
            </a:extLst>
          </p:cNvPr>
          <p:cNvSpPr>
            <a:spLocks noGrp="1"/>
          </p:cNvSpPr>
          <p:nvPr>
            <p:ph type="body" sz="quarter" idx="30" hasCustomPrompt="1"/>
          </p:nvPr>
        </p:nvSpPr>
        <p:spPr>
          <a:xfrm>
            <a:off x="3400530" y="3526391"/>
            <a:ext cx="1140853" cy="470945"/>
          </a:xfrm>
        </p:spPr>
        <p:txBody>
          <a:bodyPr/>
          <a:lstStyle>
            <a:lvl1pPr>
              <a:spcBef>
                <a:spcPts val="0"/>
              </a:spcBef>
              <a:spcAft>
                <a:spcPts val="0"/>
              </a:spcAft>
              <a:defRPr b="0"/>
            </a:lvl1pPr>
          </a:lstStyle>
          <a:p>
            <a:pPr lvl="0"/>
            <a:r>
              <a:rPr lang="en-US" dirty="0"/>
              <a:t>Lorem ipsum</a:t>
            </a:r>
          </a:p>
        </p:txBody>
      </p:sp>
      <p:sp>
        <p:nvSpPr>
          <p:cNvPr id="18" name="Text Placeholder 13">
            <a:extLst>
              <a:ext uri="{FF2B5EF4-FFF2-40B4-BE49-F238E27FC236}">
                <a16:creationId xmlns:a16="http://schemas.microsoft.com/office/drawing/2014/main" id="{8C0D518C-C60E-4A4D-83CF-3EF525F7DDA7}"/>
              </a:ext>
            </a:extLst>
          </p:cNvPr>
          <p:cNvSpPr>
            <a:spLocks noGrp="1"/>
          </p:cNvSpPr>
          <p:nvPr>
            <p:ph type="body" sz="quarter" idx="31" hasCustomPrompt="1"/>
          </p:nvPr>
        </p:nvSpPr>
        <p:spPr>
          <a:xfrm>
            <a:off x="7614665" y="3526391"/>
            <a:ext cx="1140853" cy="470945"/>
          </a:xfrm>
        </p:spPr>
        <p:txBody>
          <a:bodyPr/>
          <a:lstStyle>
            <a:lvl1pPr algn="r">
              <a:spcBef>
                <a:spcPts val="0"/>
              </a:spcBef>
              <a:spcAft>
                <a:spcPts val="0"/>
              </a:spcAft>
              <a:defRPr b="0"/>
            </a:lvl1pPr>
          </a:lstStyle>
          <a:p>
            <a:pPr lvl="0"/>
            <a:r>
              <a:rPr lang="en-US" dirty="0"/>
              <a:t>Lorem ipsum</a:t>
            </a:r>
          </a:p>
        </p:txBody>
      </p:sp>
      <p:sp>
        <p:nvSpPr>
          <p:cNvPr id="19" name="Text Placeholder 13">
            <a:extLst>
              <a:ext uri="{FF2B5EF4-FFF2-40B4-BE49-F238E27FC236}">
                <a16:creationId xmlns:a16="http://schemas.microsoft.com/office/drawing/2014/main" id="{5346ACD6-01C1-D94F-9F41-E1F4C002476A}"/>
              </a:ext>
            </a:extLst>
          </p:cNvPr>
          <p:cNvSpPr>
            <a:spLocks noGrp="1"/>
          </p:cNvSpPr>
          <p:nvPr>
            <p:ph type="body" sz="quarter" idx="32" hasCustomPrompt="1"/>
          </p:nvPr>
        </p:nvSpPr>
        <p:spPr>
          <a:xfrm>
            <a:off x="5507596" y="1353153"/>
            <a:ext cx="1140853" cy="470945"/>
          </a:xfrm>
        </p:spPr>
        <p:txBody>
          <a:bodyPr/>
          <a:lstStyle>
            <a:lvl1pPr algn="ctr">
              <a:spcBef>
                <a:spcPts val="0"/>
              </a:spcBef>
              <a:spcAft>
                <a:spcPts val="0"/>
              </a:spcAft>
              <a:defRPr b="0"/>
            </a:lvl1pPr>
          </a:lstStyle>
          <a:p>
            <a:pPr lvl="0"/>
            <a:r>
              <a:rPr lang="en-US" dirty="0"/>
              <a:t>Lorem ipsum</a:t>
            </a:r>
          </a:p>
        </p:txBody>
      </p:sp>
      <p:sp>
        <p:nvSpPr>
          <p:cNvPr id="20" name="Text Placeholder 13">
            <a:extLst>
              <a:ext uri="{FF2B5EF4-FFF2-40B4-BE49-F238E27FC236}">
                <a16:creationId xmlns:a16="http://schemas.microsoft.com/office/drawing/2014/main" id="{DB412C8A-5776-1744-9216-637BFBC66672}"/>
              </a:ext>
            </a:extLst>
          </p:cNvPr>
          <p:cNvSpPr>
            <a:spLocks noGrp="1"/>
          </p:cNvSpPr>
          <p:nvPr>
            <p:ph type="body" sz="quarter" idx="33" hasCustomPrompt="1"/>
          </p:nvPr>
        </p:nvSpPr>
        <p:spPr>
          <a:xfrm>
            <a:off x="5507596" y="5085305"/>
            <a:ext cx="1140853" cy="470945"/>
          </a:xfrm>
        </p:spPr>
        <p:txBody>
          <a:bodyPr anchor="b"/>
          <a:lstStyle>
            <a:lvl1pPr algn="ctr">
              <a:spcBef>
                <a:spcPts val="0"/>
              </a:spcBef>
              <a:spcAft>
                <a:spcPts val="0"/>
              </a:spcAft>
              <a:defRPr b="0"/>
            </a:lvl1pPr>
          </a:lstStyle>
          <a:p>
            <a:pPr lvl="0"/>
            <a:r>
              <a:rPr lang="en-US" dirty="0"/>
              <a:t>Lorem ipsum</a:t>
            </a:r>
          </a:p>
        </p:txBody>
      </p:sp>
      <p:sp>
        <p:nvSpPr>
          <p:cNvPr id="15" name="Text Placeholder 2">
            <a:extLst>
              <a:ext uri="{FF2B5EF4-FFF2-40B4-BE49-F238E27FC236}">
                <a16:creationId xmlns:a16="http://schemas.microsoft.com/office/drawing/2014/main" id="{13EBF3EE-18C9-4CFA-8E72-173FAC515AF3}"/>
              </a:ext>
            </a:extLst>
          </p:cNvPr>
          <p:cNvSpPr>
            <a:spLocks noGrp="1"/>
          </p:cNvSpPr>
          <p:nvPr>
            <p:ph type="body" idx="26"/>
          </p:nvPr>
        </p:nvSpPr>
        <p:spPr>
          <a:xfrm>
            <a:off x="274639" y="1015201"/>
            <a:ext cx="4328996"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3" name="Text Placeholder 5">
            <a:extLst>
              <a:ext uri="{FF2B5EF4-FFF2-40B4-BE49-F238E27FC236}">
                <a16:creationId xmlns:a16="http://schemas.microsoft.com/office/drawing/2014/main" id="{464C80BF-A49E-4CAB-B9F4-96630526DC8F}"/>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6" name="Subtitle 2">
            <a:extLst>
              <a:ext uri="{FF2B5EF4-FFF2-40B4-BE49-F238E27FC236}">
                <a16:creationId xmlns:a16="http://schemas.microsoft.com/office/drawing/2014/main" id="{F05A2FDB-1E7F-453F-A164-20CFD80560EB}"/>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4054042075"/>
      </p:ext>
    </p:extLst>
  </p:cSld>
  <p:clrMapOvr>
    <a:masterClrMapping/>
  </p:clrMapOvr>
  <p:extLst>
    <p:ext uri="{DCECCB84-F9BA-43D5-87BE-67443E8EF086}">
      <p15:sldGuideLst xmlns:p15="http://schemas.microsoft.com/office/powerpoint/2012/main">
        <p15:guide id="1" pos="1718" userDrawn="1">
          <p15:clr>
            <a:srgbClr val="FBAE40"/>
          </p15:clr>
        </p15:guide>
        <p15:guide id="2" pos="1825"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grid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8CB4A4-F992-40E4-89C8-B76EFB3C5E3B}"/>
              </a:ext>
            </a:extLst>
          </p:cNvPr>
          <p:cNvSpPr/>
          <p:nvPr userDrawn="1"/>
        </p:nvSpPr>
        <p:spPr>
          <a:xfrm>
            <a:off x="4571999" y="933451"/>
            <a:ext cx="4295776" cy="521633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16" name="Text Placeholder 2">
            <a:extLst>
              <a:ext uri="{FF2B5EF4-FFF2-40B4-BE49-F238E27FC236}">
                <a16:creationId xmlns:a16="http://schemas.microsoft.com/office/drawing/2014/main" id="{879346F1-4D3A-4850-8323-F486C51505E0}"/>
              </a:ext>
            </a:extLst>
          </p:cNvPr>
          <p:cNvSpPr>
            <a:spLocks noGrp="1"/>
          </p:cNvSpPr>
          <p:nvPr>
            <p:ph type="body" idx="1"/>
          </p:nvPr>
        </p:nvSpPr>
        <p:spPr>
          <a:xfrm>
            <a:off x="274637" y="1652119"/>
            <a:ext cx="4162426" cy="3904131"/>
          </a:xfrm>
        </p:spPr>
        <p:txBody>
          <a:bodyPr anchor="t" anchorCtr="0"/>
          <a:lstStyle>
            <a:lvl1pPr marL="0" indent="0">
              <a:lnSpc>
                <a:spcPct val="95000"/>
              </a:lnSpc>
              <a:spcBef>
                <a:spcPts val="0"/>
              </a:spcBef>
              <a:spcAft>
                <a:spcPts val="0"/>
              </a:spcAft>
              <a:buNone/>
              <a:defRPr sz="3106" b="0"/>
            </a:lvl1pPr>
            <a:lvl2pPr marL="0" indent="0">
              <a:lnSpc>
                <a:spcPct val="95000"/>
              </a:lnSpc>
              <a:spcBef>
                <a:spcPts val="0"/>
              </a:spcBef>
              <a:spcAft>
                <a:spcPts val="0"/>
              </a:spcAft>
              <a:buNone/>
              <a:defRPr sz="2330"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2" name="Text Placeholder 2">
            <a:extLst>
              <a:ext uri="{FF2B5EF4-FFF2-40B4-BE49-F238E27FC236}">
                <a16:creationId xmlns:a16="http://schemas.microsoft.com/office/drawing/2014/main" id="{D6717DB4-484B-445E-A3D1-C926E58D763C}"/>
              </a:ext>
            </a:extLst>
          </p:cNvPr>
          <p:cNvSpPr>
            <a:spLocks noGrp="1"/>
          </p:cNvSpPr>
          <p:nvPr>
            <p:ph type="body" idx="26"/>
          </p:nvPr>
        </p:nvSpPr>
        <p:spPr>
          <a:xfrm>
            <a:off x="274637" y="1015201"/>
            <a:ext cx="4162426"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7" name="Text Placeholder 5">
            <a:extLst>
              <a:ext uri="{FF2B5EF4-FFF2-40B4-BE49-F238E27FC236}">
                <a16:creationId xmlns:a16="http://schemas.microsoft.com/office/drawing/2014/main" id="{D7ABECF8-3EF6-47E9-99F9-B6433B5CA656}"/>
              </a:ext>
            </a:extLst>
          </p:cNvPr>
          <p:cNvSpPr>
            <a:spLocks noGrp="1"/>
          </p:cNvSpPr>
          <p:nvPr>
            <p:ph type="body" sz="quarter" idx="25" hasCustomPrompt="1"/>
          </p:nvPr>
        </p:nvSpPr>
        <p:spPr>
          <a:xfrm>
            <a:off x="274639" y="5971240"/>
            <a:ext cx="4203700"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8" name="Subtitle 2">
            <a:extLst>
              <a:ext uri="{FF2B5EF4-FFF2-40B4-BE49-F238E27FC236}">
                <a16:creationId xmlns:a16="http://schemas.microsoft.com/office/drawing/2014/main" id="{6C793AC7-9003-40F9-92C1-CD39B9D5ED0E}"/>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1731782332"/>
      </p:ext>
    </p:extLst>
  </p:cSld>
  <p:clrMapOvr>
    <a:masterClrMapping/>
  </p:clrMapOvr>
  <p:extLst>
    <p:ext uri="{DCECCB84-F9BA-43D5-87BE-67443E8EF086}">
      <p15:sldGuideLst xmlns:p15="http://schemas.microsoft.com/office/powerpoint/2012/main">
        <p15:guide id="1" pos="2541" userDrawn="1">
          <p15:clr>
            <a:srgbClr val="FBAE40"/>
          </p15:clr>
        </p15:guide>
        <p15:guide id="2" pos="269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dark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8CB4A4-F992-40E4-89C8-B76EFB3C5E3B}"/>
              </a:ext>
            </a:extLst>
          </p:cNvPr>
          <p:cNvSpPr/>
          <p:nvPr userDrawn="1"/>
        </p:nvSpPr>
        <p:spPr>
          <a:xfrm>
            <a:off x="4572000" y="2"/>
            <a:ext cx="4572000" cy="6158752"/>
          </a:xfrm>
          <a:prstGeom prst="rect">
            <a:avLst/>
          </a:prstGeom>
          <a:solidFill>
            <a:srgbClr val="565A5D"/>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16" name="Text Placeholder 2">
            <a:extLst>
              <a:ext uri="{FF2B5EF4-FFF2-40B4-BE49-F238E27FC236}">
                <a16:creationId xmlns:a16="http://schemas.microsoft.com/office/drawing/2014/main" id="{879346F1-4D3A-4850-8323-F486C51505E0}"/>
              </a:ext>
            </a:extLst>
          </p:cNvPr>
          <p:cNvSpPr>
            <a:spLocks noGrp="1"/>
          </p:cNvSpPr>
          <p:nvPr>
            <p:ph type="body" idx="1"/>
          </p:nvPr>
        </p:nvSpPr>
        <p:spPr>
          <a:xfrm>
            <a:off x="274639" y="1418401"/>
            <a:ext cx="4027079" cy="4137850"/>
          </a:xfrm>
        </p:spPr>
        <p:txBody>
          <a:bodyPr anchor="t" anchorCtr="0"/>
          <a:lstStyle>
            <a:lvl1pPr marL="0" indent="0">
              <a:lnSpc>
                <a:spcPct val="95000"/>
              </a:lnSpc>
              <a:spcBef>
                <a:spcPts val="0"/>
              </a:spcBef>
              <a:spcAft>
                <a:spcPts val="0"/>
              </a:spcAft>
              <a:buNone/>
              <a:defRPr sz="3106" b="0"/>
            </a:lvl1pPr>
            <a:lvl2pPr marL="0" indent="0">
              <a:lnSpc>
                <a:spcPct val="95000"/>
              </a:lnSpc>
              <a:spcBef>
                <a:spcPts val="0"/>
              </a:spcBef>
              <a:spcAft>
                <a:spcPts val="0"/>
              </a:spcAft>
              <a:buNone/>
              <a:defRPr sz="2330"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8" name="Text Placeholder 2">
            <a:extLst>
              <a:ext uri="{FF2B5EF4-FFF2-40B4-BE49-F238E27FC236}">
                <a16:creationId xmlns:a16="http://schemas.microsoft.com/office/drawing/2014/main" id="{9C3BA653-5349-49B8-AA48-E38B8EE3EC83}"/>
              </a:ext>
            </a:extLst>
          </p:cNvPr>
          <p:cNvSpPr>
            <a:spLocks noGrp="1"/>
          </p:cNvSpPr>
          <p:nvPr>
            <p:ph type="body" idx="26"/>
          </p:nvPr>
        </p:nvSpPr>
        <p:spPr>
          <a:xfrm>
            <a:off x="274639" y="1015201"/>
            <a:ext cx="4027079"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7" name="Text Placeholder 5">
            <a:extLst>
              <a:ext uri="{FF2B5EF4-FFF2-40B4-BE49-F238E27FC236}">
                <a16:creationId xmlns:a16="http://schemas.microsoft.com/office/drawing/2014/main" id="{C5168BEF-D4C8-4069-ADBC-BDFB0D6968E9}"/>
              </a:ext>
            </a:extLst>
          </p:cNvPr>
          <p:cNvSpPr>
            <a:spLocks noGrp="1"/>
          </p:cNvSpPr>
          <p:nvPr>
            <p:ph type="body" sz="quarter" idx="25" hasCustomPrompt="1"/>
          </p:nvPr>
        </p:nvSpPr>
        <p:spPr>
          <a:xfrm>
            <a:off x="274639" y="5971240"/>
            <a:ext cx="4027079"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9" name="Subtitle 2">
            <a:extLst>
              <a:ext uri="{FF2B5EF4-FFF2-40B4-BE49-F238E27FC236}">
                <a16:creationId xmlns:a16="http://schemas.microsoft.com/office/drawing/2014/main" id="{530B7B69-A536-441C-86F3-4F14084AB942}"/>
              </a:ext>
            </a:extLst>
          </p:cNvPr>
          <p:cNvSpPr>
            <a:spLocks noGrp="1"/>
          </p:cNvSpPr>
          <p:nvPr>
            <p:ph type="subTitle" idx="21" hasCustomPrompt="1"/>
          </p:nvPr>
        </p:nvSpPr>
        <p:spPr>
          <a:xfrm>
            <a:off x="274639" y="108562"/>
            <a:ext cx="4032000"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2" name="Title 1">
            <a:extLst>
              <a:ext uri="{FF2B5EF4-FFF2-40B4-BE49-F238E27FC236}">
                <a16:creationId xmlns:a16="http://schemas.microsoft.com/office/drawing/2014/main" id="{2EB68521-F3AD-4C1B-B302-6AC535EFD451}"/>
              </a:ext>
            </a:extLst>
          </p:cNvPr>
          <p:cNvSpPr>
            <a:spLocks noGrp="1"/>
          </p:cNvSpPr>
          <p:nvPr>
            <p:ph type="title"/>
          </p:nvPr>
        </p:nvSpPr>
        <p:spPr>
          <a:xfrm>
            <a:off x="274323" y="273599"/>
            <a:ext cx="4027079" cy="548301"/>
          </a:xfrm>
        </p:spPr>
        <p:txBody>
          <a:bodyPr/>
          <a:lstStyle/>
          <a:p>
            <a:r>
              <a:rPr lang="en-US"/>
              <a:t>Click to edit Master title style</a:t>
            </a:r>
          </a:p>
        </p:txBody>
      </p:sp>
    </p:spTree>
    <p:extLst>
      <p:ext uri="{BB962C8B-B14F-4D97-AF65-F5344CB8AC3E}">
        <p14:creationId xmlns:p14="http://schemas.microsoft.com/office/powerpoint/2010/main" val="4103622305"/>
      </p:ext>
    </p:extLst>
  </p:cSld>
  <p:clrMapOvr>
    <a:masterClrMapping/>
  </p:clrMapOvr>
  <p:extLst>
    <p:ext uri="{DCECCB84-F9BA-43D5-87BE-67443E8EF086}">
      <p15:sldGuideLst xmlns:p15="http://schemas.microsoft.com/office/powerpoint/2012/main">
        <p15:guide id="1" pos="2618" userDrawn="1">
          <p15:clr>
            <a:srgbClr val="FBAE40"/>
          </p15:clr>
        </p15:guide>
        <p15:guide id="2" pos="2541" userDrawn="1">
          <p15:clr>
            <a:srgbClr val="FBAE40"/>
          </p15:clr>
        </p15:guide>
        <p15:guide id="3" pos="269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dark botto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8CB4A4-F992-40E4-89C8-B76EFB3C5E3B}"/>
              </a:ext>
            </a:extLst>
          </p:cNvPr>
          <p:cNvSpPr/>
          <p:nvPr userDrawn="1"/>
        </p:nvSpPr>
        <p:spPr>
          <a:xfrm>
            <a:off x="0" y="3429002"/>
            <a:ext cx="9144000" cy="3428999"/>
          </a:xfrm>
          <a:prstGeom prst="rect">
            <a:avLst/>
          </a:prstGeom>
          <a:solidFill>
            <a:srgbClr val="565A5D"/>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16" name="Text Placeholder 2">
            <a:extLst>
              <a:ext uri="{FF2B5EF4-FFF2-40B4-BE49-F238E27FC236}">
                <a16:creationId xmlns:a16="http://schemas.microsoft.com/office/drawing/2014/main" id="{879346F1-4D3A-4850-8323-F486C51505E0}"/>
              </a:ext>
            </a:extLst>
          </p:cNvPr>
          <p:cNvSpPr>
            <a:spLocks noGrp="1"/>
          </p:cNvSpPr>
          <p:nvPr>
            <p:ph type="body" idx="1"/>
          </p:nvPr>
        </p:nvSpPr>
        <p:spPr>
          <a:xfrm>
            <a:off x="274322" y="1339850"/>
            <a:ext cx="2683669" cy="1620711"/>
          </a:xfrm>
        </p:spPr>
        <p:txBody>
          <a:bodyPr anchor="t" anchorCtr="0"/>
          <a:lstStyle>
            <a:lvl1pPr marL="0" indent="0">
              <a:lnSpc>
                <a:spcPct val="95000"/>
              </a:lnSpc>
              <a:spcBef>
                <a:spcPts val="0"/>
              </a:spcBef>
              <a:spcAft>
                <a:spcPts val="0"/>
              </a:spcAft>
              <a:buNone/>
              <a:defRPr sz="1359" b="0"/>
            </a:lvl1pPr>
            <a:lvl2pPr marL="0" indent="0">
              <a:lnSpc>
                <a:spcPct val="95000"/>
              </a:lnSpc>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22" name="Text Placeholder 2">
            <a:extLst>
              <a:ext uri="{FF2B5EF4-FFF2-40B4-BE49-F238E27FC236}">
                <a16:creationId xmlns:a16="http://schemas.microsoft.com/office/drawing/2014/main" id="{F427CBA4-C2DE-44F1-B20E-4B80A745767A}"/>
              </a:ext>
            </a:extLst>
          </p:cNvPr>
          <p:cNvSpPr>
            <a:spLocks noGrp="1"/>
          </p:cNvSpPr>
          <p:nvPr>
            <p:ph type="body" idx="16"/>
          </p:nvPr>
        </p:nvSpPr>
        <p:spPr>
          <a:xfrm>
            <a:off x="274322" y="3716006"/>
            <a:ext cx="2683669" cy="1737632"/>
          </a:xfrm>
        </p:spPr>
        <p:txBody>
          <a:bodyPr anchor="t" anchorCtr="0"/>
          <a:lstStyle>
            <a:lvl1pPr marL="0" indent="0">
              <a:lnSpc>
                <a:spcPct val="95000"/>
              </a:lnSpc>
              <a:spcBef>
                <a:spcPts val="0"/>
              </a:spcBef>
              <a:spcAft>
                <a:spcPts val="0"/>
              </a:spcAft>
              <a:buNone/>
              <a:defRPr sz="1359" b="0">
                <a:solidFill>
                  <a:schemeClr val="bg1"/>
                </a:solidFill>
              </a:defRPr>
            </a:lvl1pPr>
            <a:lvl2pPr marL="0" indent="0">
              <a:lnSpc>
                <a:spcPct val="95000"/>
              </a:lnSpc>
              <a:spcBef>
                <a:spcPts val="0"/>
              </a:spcBef>
              <a:spcAft>
                <a:spcPts val="0"/>
              </a:spcAft>
              <a:buNone/>
              <a:defRPr sz="1359" b="0">
                <a:solidFill>
                  <a:schemeClr val="bg1"/>
                </a:solidFill>
              </a:defRPr>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20" name="Text Placeholder 2">
            <a:extLst>
              <a:ext uri="{FF2B5EF4-FFF2-40B4-BE49-F238E27FC236}">
                <a16:creationId xmlns:a16="http://schemas.microsoft.com/office/drawing/2014/main" id="{AB3D2769-6AE6-48C6-BB92-2EB2DB665B22}"/>
              </a:ext>
            </a:extLst>
          </p:cNvPr>
          <p:cNvSpPr>
            <a:spLocks noGrp="1"/>
          </p:cNvSpPr>
          <p:nvPr>
            <p:ph type="body" idx="26"/>
          </p:nvPr>
        </p:nvSpPr>
        <p:spPr>
          <a:xfrm>
            <a:off x="274321" y="1015201"/>
            <a:ext cx="8413200"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cxnSp>
        <p:nvCxnSpPr>
          <p:cNvPr id="19" name="Straight Connector 18">
            <a:extLst>
              <a:ext uri="{FF2B5EF4-FFF2-40B4-BE49-F238E27FC236}">
                <a16:creationId xmlns:a16="http://schemas.microsoft.com/office/drawing/2014/main" id="{A20E30DF-0A7B-4278-96BE-3701009A506F}"/>
              </a:ext>
            </a:extLst>
          </p:cNvPr>
          <p:cNvCxnSpPr>
            <a:cxnSpLocks/>
          </p:cNvCxnSpPr>
          <p:nvPr userDrawn="1"/>
        </p:nvCxnSpPr>
        <p:spPr>
          <a:xfrm>
            <a:off x="365760" y="923132"/>
            <a:ext cx="841248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Slide Number">
            <a:extLst>
              <a:ext uri="{FF2B5EF4-FFF2-40B4-BE49-F238E27FC236}">
                <a16:creationId xmlns:a16="http://schemas.microsoft.com/office/drawing/2014/main" id="{1020927B-0235-47B2-B400-AD0C03C6CEF4}"/>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sp>
        <p:nvSpPr>
          <p:cNvPr id="14" name="TextBox 13">
            <a:extLst>
              <a:ext uri="{FF2B5EF4-FFF2-40B4-BE49-F238E27FC236}">
                <a16:creationId xmlns:a16="http://schemas.microsoft.com/office/drawing/2014/main" id="{38F1F3D9-481D-426A-81D2-009E51E1B9BC}"/>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7" name="Graphic 16">
            <a:extLst>
              <a:ext uri="{FF2B5EF4-FFF2-40B4-BE49-F238E27FC236}">
                <a16:creationId xmlns:a16="http://schemas.microsoft.com/office/drawing/2014/main" id="{3BE71C61-F2F5-404A-A3ED-E1620158FC6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18" name="Straight Connector 17">
            <a:extLst>
              <a:ext uri="{FF2B5EF4-FFF2-40B4-BE49-F238E27FC236}">
                <a16:creationId xmlns:a16="http://schemas.microsoft.com/office/drawing/2014/main" id="{3A68EA57-7AD1-48BE-A1C0-86EF401ABA61}"/>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26" name="Text Placeholder 5">
            <a:extLst>
              <a:ext uri="{FF2B5EF4-FFF2-40B4-BE49-F238E27FC236}">
                <a16:creationId xmlns:a16="http://schemas.microsoft.com/office/drawing/2014/main" id="{01504441-D60B-4E2A-99A1-E65126815541}"/>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solidFill>
                  <a:schemeClr val="bg1"/>
                </a:solidFill>
              </a:defRPr>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21" name="Subtitle 2">
            <a:extLst>
              <a:ext uri="{FF2B5EF4-FFF2-40B4-BE49-F238E27FC236}">
                <a16:creationId xmlns:a16="http://schemas.microsoft.com/office/drawing/2014/main" id="{6DD50E5E-2EB4-40FB-8557-859243DB9F2A}"/>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1341288922"/>
      </p:ext>
    </p:extLst>
  </p:cSld>
  <p:clrMapOvr>
    <a:masterClrMapping/>
  </p:clrMapOvr>
  <p:extLst>
    <p:ext uri="{DCECCB84-F9BA-43D5-87BE-67443E8EF086}">
      <p15:sldGuideLst xmlns:p15="http://schemas.microsoft.com/office/powerpoint/2012/main">
        <p15:guide id="1" pos="1830" userDrawn="1">
          <p15:clr>
            <a:srgbClr val="FBAE40"/>
          </p15:clr>
        </p15:guide>
        <p15:guide id="2" pos="1729" userDrawn="1">
          <p15:clr>
            <a:srgbClr val="FBAE40"/>
          </p15:clr>
        </p15:guide>
        <p15:guide id="3" pos="3509" userDrawn="1">
          <p15:clr>
            <a:srgbClr val="FBAE40"/>
          </p15:clr>
        </p15:guide>
        <p15:guide id="4" pos="340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C6DD48D-E095-4B7F-9F76-4B624C4BEB21}"/>
              </a:ext>
            </a:extLst>
          </p:cNvPr>
          <p:cNvSpPr>
            <a:spLocks noGrp="1"/>
          </p:cNvSpPr>
          <p:nvPr>
            <p:ph type="body" sz="quarter" idx="13"/>
          </p:nvPr>
        </p:nvSpPr>
        <p:spPr>
          <a:xfrm>
            <a:off x="274639" y="1326776"/>
            <a:ext cx="8593137" cy="4229474"/>
          </a:xfrm>
        </p:spPr>
        <p:txBody>
          <a:bodyPr/>
          <a:lstStyle>
            <a:lvl1pPr>
              <a:lnSpc>
                <a:spcPct val="92000"/>
              </a:lnSpc>
              <a:spcBef>
                <a:spcPts val="0"/>
              </a:spcBef>
              <a:spcAft>
                <a:spcPts val="0"/>
              </a:spcAft>
              <a:defRPr sz="6989" b="0">
                <a:solidFill>
                  <a:schemeClr val="tx1"/>
                </a:solidFill>
              </a:defRPr>
            </a:lvl1pPr>
            <a:lvl2pPr marL="0" indent="0">
              <a:lnSpc>
                <a:spcPct val="92000"/>
              </a:lnSpc>
              <a:spcBef>
                <a:spcPts val="2621"/>
              </a:spcBef>
              <a:buNone/>
              <a:defRPr sz="1359" b="0">
                <a:solidFill>
                  <a:schemeClr val="tx1"/>
                </a:solidFill>
              </a:defRPr>
            </a:lvl2pPr>
            <a:lvl3pPr marL="0" indent="0">
              <a:lnSpc>
                <a:spcPct val="92000"/>
              </a:lnSpc>
              <a:buNone/>
              <a:defRPr sz="1165" b="0">
                <a:solidFill>
                  <a:schemeClr val="tx1"/>
                </a:solidFill>
              </a:defRPr>
            </a:lvl3pPr>
            <a:lvl4pPr marL="0" indent="0">
              <a:lnSpc>
                <a:spcPct val="92000"/>
              </a:lnSpc>
              <a:buNone/>
              <a:defRPr sz="1165" b="0">
                <a:solidFill>
                  <a:schemeClr val="tx1"/>
                </a:solidFill>
              </a:defRPr>
            </a:lvl4pPr>
            <a:lvl5pPr marL="0" indent="0">
              <a:lnSpc>
                <a:spcPct val="92000"/>
              </a:lnSpc>
              <a:buNone/>
              <a:defRPr sz="1165" b="0">
                <a:solidFill>
                  <a:schemeClr val="tx1"/>
                </a:solidFill>
              </a:defRPr>
            </a:lvl5pPr>
          </a:lstStyle>
          <a:p>
            <a:pPr lvl="0"/>
            <a:r>
              <a:rPr lang="en-US" dirty="0"/>
              <a:t>Click to edit Master text styles</a:t>
            </a:r>
          </a:p>
          <a:p>
            <a:pPr lvl="1"/>
            <a:r>
              <a:rPr lang="en-US" dirty="0"/>
              <a:t>Second level</a:t>
            </a:r>
          </a:p>
        </p:txBody>
      </p:sp>
      <p:sp>
        <p:nvSpPr>
          <p:cNvPr id="3" name="Title 2">
            <a:extLst>
              <a:ext uri="{FF2B5EF4-FFF2-40B4-BE49-F238E27FC236}">
                <a16:creationId xmlns:a16="http://schemas.microsoft.com/office/drawing/2014/main" id="{CEEC030F-CBBA-4534-8509-95639EF3C443}"/>
              </a:ext>
            </a:extLst>
          </p:cNvPr>
          <p:cNvSpPr>
            <a:spLocks noGrp="1"/>
          </p:cNvSpPr>
          <p:nvPr>
            <p:ph type="title"/>
          </p:nvPr>
        </p:nvSpPr>
        <p:spPr/>
        <p:txBody>
          <a:bodyPr/>
          <a:lstStyle/>
          <a:p>
            <a:r>
              <a:rPr lang="en-US" dirty="0"/>
              <a:t>Click to edit Master title style</a:t>
            </a:r>
          </a:p>
        </p:txBody>
      </p:sp>
      <p:sp>
        <p:nvSpPr>
          <p:cNvPr id="5" name="Text Placeholder 5">
            <a:extLst>
              <a:ext uri="{FF2B5EF4-FFF2-40B4-BE49-F238E27FC236}">
                <a16:creationId xmlns:a16="http://schemas.microsoft.com/office/drawing/2014/main" id="{6BDAAFE1-EF55-4FC5-AC6E-682ED34CC0C9}"/>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6" name="Subtitle 2">
            <a:extLst>
              <a:ext uri="{FF2B5EF4-FFF2-40B4-BE49-F238E27FC236}">
                <a16:creationId xmlns:a16="http://schemas.microsoft.com/office/drawing/2014/main" id="{54264778-5CF4-43AB-8CDF-767B8625EEEC}"/>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63927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con 5">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281243" y="1337670"/>
            <a:ext cx="1872000" cy="1872000"/>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467190" y="3109543"/>
            <a:ext cx="5485692" cy="433319"/>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467188" y="1248247"/>
            <a:ext cx="6395571" cy="1721221"/>
          </a:xfrm>
        </p:spPr>
        <p:txBody>
          <a:bodyPr anchor="t" anchorCtr="0"/>
          <a:lstStyle>
            <a:lvl1pPr algn="l">
              <a:lnSpc>
                <a:spcPct val="90000"/>
              </a:lnSpc>
              <a:defRPr sz="3883"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478831" y="5612160"/>
            <a:ext cx="6383930" cy="336153"/>
          </a:xfrm>
        </p:spPr>
        <p:txBody>
          <a:bodyPr anchor="t"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22" name="Straight Connector 21">
            <a:extLst>
              <a:ext uri="{FF2B5EF4-FFF2-40B4-BE49-F238E27FC236}">
                <a16:creationId xmlns:a16="http://schemas.microsoft.com/office/drawing/2014/main" id="{E802E5BF-ADAD-467A-A316-F75D4D80B5F4}"/>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2622055" y="4662119"/>
            <a:ext cx="1846496"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4814351" y="4662119"/>
            <a:ext cx="1836000"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6997539" y="4662147"/>
            <a:ext cx="1846496" cy="719069"/>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endParaRPr lang="en-US" dirty="0"/>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 name="Date Placeholder 4">
            <a:extLst>
              <a:ext uri="{FF2B5EF4-FFF2-40B4-BE49-F238E27FC236}">
                <a16:creationId xmlns:a16="http://schemas.microsoft.com/office/drawing/2014/main" id="{E3A541C1-D420-F335-D06D-46C1968C6D2F}"/>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5" name="Footer Placeholder 6">
            <a:extLst>
              <a:ext uri="{FF2B5EF4-FFF2-40B4-BE49-F238E27FC236}">
                <a16:creationId xmlns:a16="http://schemas.microsoft.com/office/drawing/2014/main" id="{52C12143-05D1-F13F-A500-C1CD426F2F36}"/>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6" name="Slide Number Placeholder 44">
            <a:extLst>
              <a:ext uri="{FF2B5EF4-FFF2-40B4-BE49-F238E27FC236}">
                <a16:creationId xmlns:a16="http://schemas.microsoft.com/office/drawing/2014/main" id="{24B94B34-E556-4E04-7362-9A1C34BF07DF}"/>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9" name="Slide Number">
            <a:extLst>
              <a:ext uri="{FF2B5EF4-FFF2-40B4-BE49-F238E27FC236}">
                <a16:creationId xmlns:a16="http://schemas.microsoft.com/office/drawing/2014/main" id="{FA4DBDB1-7CBF-9DB7-5680-669882477CFD}"/>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0" name="TextBox 9">
            <a:extLst>
              <a:ext uri="{FF2B5EF4-FFF2-40B4-BE49-F238E27FC236}">
                <a16:creationId xmlns:a16="http://schemas.microsoft.com/office/drawing/2014/main" id="{CB75D663-2CC7-1B14-4E99-63407DF3B411}"/>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1" name="Graphic 10">
            <a:extLst>
              <a:ext uri="{FF2B5EF4-FFF2-40B4-BE49-F238E27FC236}">
                <a16:creationId xmlns:a16="http://schemas.microsoft.com/office/drawing/2014/main" id="{14CFD096-CC19-9B9E-F580-2CCEB3D37A5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27003264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9772-A667-4AD8-B292-8B7857E0638E}"/>
              </a:ext>
            </a:extLst>
          </p:cNvPr>
          <p:cNvSpPr>
            <a:spLocks noGrp="1"/>
          </p:cNvSpPr>
          <p:nvPr>
            <p:ph type="title"/>
          </p:nvPr>
        </p:nvSpPr>
        <p:spPr/>
        <p:txBody>
          <a:bodyPr/>
          <a:lstStyle/>
          <a:p>
            <a:r>
              <a:rPr lang="en-US" dirty="0"/>
              <a:t>Click to edit Master title style</a:t>
            </a:r>
          </a:p>
        </p:txBody>
      </p:sp>
      <p:sp>
        <p:nvSpPr>
          <p:cNvPr id="5" name="Text Placeholder 8">
            <a:extLst>
              <a:ext uri="{FF2B5EF4-FFF2-40B4-BE49-F238E27FC236}">
                <a16:creationId xmlns:a16="http://schemas.microsoft.com/office/drawing/2014/main" id="{662FF0DD-F6D6-4C16-8A3F-4ACC351230AA}"/>
              </a:ext>
            </a:extLst>
          </p:cNvPr>
          <p:cNvSpPr>
            <a:spLocks noGrp="1"/>
          </p:cNvSpPr>
          <p:nvPr>
            <p:ph type="body" sz="quarter" idx="13"/>
          </p:nvPr>
        </p:nvSpPr>
        <p:spPr>
          <a:xfrm>
            <a:off x="274322" y="1326776"/>
            <a:ext cx="8593453" cy="4229474"/>
          </a:xfrm>
        </p:spPr>
        <p:txBody>
          <a:bodyPr/>
          <a:lstStyle>
            <a:lvl1pPr>
              <a:lnSpc>
                <a:spcPct val="92000"/>
              </a:lnSpc>
              <a:spcBef>
                <a:spcPts val="0"/>
              </a:spcBef>
              <a:spcAft>
                <a:spcPts val="0"/>
              </a:spcAft>
              <a:defRPr sz="6989" b="0">
                <a:solidFill>
                  <a:schemeClr val="tx1"/>
                </a:solidFill>
              </a:defRPr>
            </a:lvl1pPr>
            <a:lvl2pPr marL="0" indent="0">
              <a:lnSpc>
                <a:spcPct val="92000"/>
              </a:lnSpc>
              <a:spcBef>
                <a:spcPts val="2621"/>
              </a:spcBef>
              <a:buNone/>
              <a:defRPr sz="1359" b="0">
                <a:solidFill>
                  <a:schemeClr val="tx1"/>
                </a:solidFill>
              </a:defRPr>
            </a:lvl2pPr>
            <a:lvl3pPr marL="0" indent="0">
              <a:lnSpc>
                <a:spcPct val="92000"/>
              </a:lnSpc>
              <a:buNone/>
              <a:defRPr sz="1165" b="0">
                <a:solidFill>
                  <a:schemeClr val="tx1"/>
                </a:solidFill>
              </a:defRPr>
            </a:lvl3pPr>
            <a:lvl4pPr marL="0" indent="0">
              <a:lnSpc>
                <a:spcPct val="92000"/>
              </a:lnSpc>
              <a:buNone/>
              <a:defRPr sz="1165" b="0">
                <a:solidFill>
                  <a:schemeClr val="tx1"/>
                </a:solidFill>
              </a:defRPr>
            </a:lvl4pPr>
            <a:lvl5pPr marL="0" indent="0">
              <a:lnSpc>
                <a:spcPct val="92000"/>
              </a:lnSpc>
              <a:buNone/>
              <a:defRPr sz="1165" b="0">
                <a:solidFill>
                  <a:schemeClr val="tx1"/>
                </a:solidFill>
              </a:defRPr>
            </a:lvl5pPr>
          </a:lstStyle>
          <a:p>
            <a:pPr lvl="0"/>
            <a:r>
              <a:rPr lang="en-US" dirty="0"/>
              <a:t>Click to edit Master text styles</a:t>
            </a:r>
          </a:p>
          <a:p>
            <a:pPr lvl="1"/>
            <a:r>
              <a:rPr lang="en-US" dirty="0"/>
              <a:t>Second level</a:t>
            </a:r>
          </a:p>
        </p:txBody>
      </p:sp>
      <p:sp>
        <p:nvSpPr>
          <p:cNvPr id="6" name="Text Placeholder 5">
            <a:extLst>
              <a:ext uri="{FF2B5EF4-FFF2-40B4-BE49-F238E27FC236}">
                <a16:creationId xmlns:a16="http://schemas.microsoft.com/office/drawing/2014/main" id="{4870ACA6-9149-4666-B27D-C9DA9B65887A}"/>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7" name="Slide Number">
            <a:extLst>
              <a:ext uri="{FF2B5EF4-FFF2-40B4-BE49-F238E27FC236}">
                <a16:creationId xmlns:a16="http://schemas.microsoft.com/office/drawing/2014/main" id="{CF3D0A81-205A-4063-84B8-EFF2B2A13D10}"/>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cxnSp>
        <p:nvCxnSpPr>
          <p:cNvPr id="8" name="Straight Connector 7">
            <a:extLst>
              <a:ext uri="{FF2B5EF4-FFF2-40B4-BE49-F238E27FC236}">
                <a16:creationId xmlns:a16="http://schemas.microsoft.com/office/drawing/2014/main" id="{433D5855-7B4D-4A0A-B34D-C9CDEFBB4096}"/>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9" name="TextBox 8">
            <a:extLst>
              <a:ext uri="{FF2B5EF4-FFF2-40B4-BE49-F238E27FC236}">
                <a16:creationId xmlns:a16="http://schemas.microsoft.com/office/drawing/2014/main" id="{051CCB89-10E9-4F40-A53D-D796BBA4E94F}"/>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0" name="Graphic 9">
            <a:extLst>
              <a:ext uri="{FF2B5EF4-FFF2-40B4-BE49-F238E27FC236}">
                <a16:creationId xmlns:a16="http://schemas.microsoft.com/office/drawing/2014/main" id="{FD0884C1-B80F-4979-B48D-986E7DA9904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11" name="Straight Connector 10">
            <a:extLst>
              <a:ext uri="{FF2B5EF4-FFF2-40B4-BE49-F238E27FC236}">
                <a16:creationId xmlns:a16="http://schemas.microsoft.com/office/drawing/2014/main" id="{B386EF18-4D40-47EA-BCBA-5B1ADB6B80F9}"/>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12" name="Subtitle 2">
            <a:extLst>
              <a:ext uri="{FF2B5EF4-FFF2-40B4-BE49-F238E27FC236}">
                <a16:creationId xmlns:a16="http://schemas.microsoft.com/office/drawing/2014/main" id="{C2D6B2A1-7C8D-4FC7-8E43-3D91CE96357F}"/>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73253346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 Imag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6A1FAAD-CA32-4E40-8026-D9F008B6A720}"/>
              </a:ext>
            </a:extLst>
          </p:cNvPr>
          <p:cNvSpPr>
            <a:spLocks noGrp="1"/>
          </p:cNvSpPr>
          <p:nvPr>
            <p:ph type="pic" sz="quarter" idx="14"/>
          </p:nvPr>
        </p:nvSpPr>
        <p:spPr>
          <a:xfrm>
            <a:off x="4572000" y="2"/>
            <a:ext cx="4572000" cy="6153148"/>
          </a:xfrm>
        </p:spPr>
        <p:txBody>
          <a:bodyPr/>
          <a:lstStyle/>
          <a:p>
            <a:endParaRPr lang="en-US" dirty="0"/>
          </a:p>
        </p:txBody>
      </p:sp>
      <p:sp>
        <p:nvSpPr>
          <p:cNvPr id="9" name="Text Placeholder 8">
            <a:extLst>
              <a:ext uri="{FF2B5EF4-FFF2-40B4-BE49-F238E27FC236}">
                <a16:creationId xmlns:a16="http://schemas.microsoft.com/office/drawing/2014/main" id="{1C6DD48D-E095-4B7F-9F76-4B624C4BEB21}"/>
              </a:ext>
            </a:extLst>
          </p:cNvPr>
          <p:cNvSpPr>
            <a:spLocks noGrp="1"/>
          </p:cNvSpPr>
          <p:nvPr>
            <p:ph type="body" sz="quarter" idx="13"/>
          </p:nvPr>
        </p:nvSpPr>
        <p:spPr>
          <a:xfrm>
            <a:off x="274640" y="1353601"/>
            <a:ext cx="4049711" cy="4202650"/>
          </a:xfrm>
        </p:spPr>
        <p:txBody>
          <a:bodyPr/>
          <a:lstStyle>
            <a:lvl1pPr>
              <a:lnSpc>
                <a:spcPct val="100000"/>
              </a:lnSpc>
              <a:spcBef>
                <a:spcPts val="0"/>
              </a:spcBef>
              <a:spcAft>
                <a:spcPts val="0"/>
              </a:spcAft>
              <a:defRPr sz="3883" b="0">
                <a:solidFill>
                  <a:schemeClr val="tx1"/>
                </a:solidFill>
              </a:defRPr>
            </a:lvl1pPr>
            <a:lvl2pPr marL="0" indent="0">
              <a:lnSpc>
                <a:spcPct val="92000"/>
              </a:lnSpc>
              <a:spcBef>
                <a:spcPts val="1747"/>
              </a:spcBef>
              <a:buNone/>
              <a:defRPr sz="1359" b="0">
                <a:solidFill>
                  <a:schemeClr val="tx1"/>
                </a:solidFill>
              </a:defRPr>
            </a:lvl2pPr>
            <a:lvl3pPr marL="0" indent="0">
              <a:lnSpc>
                <a:spcPct val="92000"/>
              </a:lnSpc>
              <a:buNone/>
              <a:defRPr sz="1165" b="0">
                <a:solidFill>
                  <a:schemeClr val="tx1"/>
                </a:solidFill>
              </a:defRPr>
            </a:lvl3pPr>
            <a:lvl4pPr marL="0" indent="0">
              <a:lnSpc>
                <a:spcPct val="92000"/>
              </a:lnSpc>
              <a:buNone/>
              <a:defRPr sz="1165" b="0">
                <a:solidFill>
                  <a:schemeClr val="tx1"/>
                </a:solidFill>
              </a:defRPr>
            </a:lvl4pPr>
            <a:lvl5pPr marL="0" indent="0">
              <a:lnSpc>
                <a:spcPct val="92000"/>
              </a:lnSpc>
              <a:buNone/>
              <a:defRPr sz="1165" b="0">
                <a:solidFill>
                  <a:schemeClr val="tx1"/>
                </a:solidFill>
              </a:defRPr>
            </a:lvl5pPr>
          </a:lstStyle>
          <a:p>
            <a:pPr lvl="0"/>
            <a:r>
              <a:rPr lang="en-US" dirty="0"/>
              <a:t>Click to edit Master text styles</a:t>
            </a:r>
          </a:p>
          <a:p>
            <a:pPr lvl="1"/>
            <a:r>
              <a:rPr lang="en-US" dirty="0"/>
              <a:t>Second level</a:t>
            </a:r>
          </a:p>
        </p:txBody>
      </p:sp>
      <p:sp>
        <p:nvSpPr>
          <p:cNvPr id="5" name="Text Placeholder 5">
            <a:extLst>
              <a:ext uri="{FF2B5EF4-FFF2-40B4-BE49-F238E27FC236}">
                <a16:creationId xmlns:a16="http://schemas.microsoft.com/office/drawing/2014/main" id="{E05928F8-BFD6-481F-AE8B-7A9883B0F8F2}"/>
              </a:ext>
            </a:extLst>
          </p:cNvPr>
          <p:cNvSpPr>
            <a:spLocks noGrp="1"/>
          </p:cNvSpPr>
          <p:nvPr>
            <p:ph type="body" sz="quarter" idx="25" hasCustomPrompt="1"/>
          </p:nvPr>
        </p:nvSpPr>
        <p:spPr>
          <a:xfrm>
            <a:off x="274639" y="5971240"/>
            <a:ext cx="4049711"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6" name="Subtitle 2">
            <a:extLst>
              <a:ext uri="{FF2B5EF4-FFF2-40B4-BE49-F238E27FC236}">
                <a16:creationId xmlns:a16="http://schemas.microsoft.com/office/drawing/2014/main" id="{BEC1C07B-B3C7-4B7F-AA4C-19BDF0B5B983}"/>
              </a:ext>
            </a:extLst>
          </p:cNvPr>
          <p:cNvSpPr>
            <a:spLocks noGrp="1"/>
          </p:cNvSpPr>
          <p:nvPr>
            <p:ph type="subTitle" idx="21" hasCustomPrompt="1"/>
          </p:nvPr>
        </p:nvSpPr>
        <p:spPr>
          <a:xfrm>
            <a:off x="274639" y="108562"/>
            <a:ext cx="4032000"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537734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tatement Image dark">
    <p:bg>
      <p:bgRef idx="1001">
        <a:schemeClr val="bg2"/>
      </p:bgRef>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048BCD86-0162-4EFD-92FE-5BAE0FEC2DE5}"/>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cxnSp>
        <p:nvCxnSpPr>
          <p:cNvPr id="8" name="Straight Connector 7">
            <a:extLst>
              <a:ext uri="{FF2B5EF4-FFF2-40B4-BE49-F238E27FC236}">
                <a16:creationId xmlns:a16="http://schemas.microsoft.com/office/drawing/2014/main" id="{DBAD4EB6-C929-430C-BFE1-A7DED75E481F}"/>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Box 9">
            <a:extLst>
              <a:ext uri="{FF2B5EF4-FFF2-40B4-BE49-F238E27FC236}">
                <a16:creationId xmlns:a16="http://schemas.microsoft.com/office/drawing/2014/main" id="{38D0C396-B3CA-4034-8B20-1355D808693D}"/>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1" name="Graphic 10">
            <a:extLst>
              <a:ext uri="{FF2B5EF4-FFF2-40B4-BE49-F238E27FC236}">
                <a16:creationId xmlns:a16="http://schemas.microsoft.com/office/drawing/2014/main" id="{A955E0B8-7D7A-4552-948C-A512AFC6A8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12" name="Straight Connector 11">
            <a:extLst>
              <a:ext uri="{FF2B5EF4-FFF2-40B4-BE49-F238E27FC236}">
                <a16:creationId xmlns:a16="http://schemas.microsoft.com/office/drawing/2014/main" id="{AE396662-EA82-4426-8B76-7CB7A54AADE1}"/>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7" name="Picture Placeholder 4">
            <a:extLst>
              <a:ext uri="{FF2B5EF4-FFF2-40B4-BE49-F238E27FC236}">
                <a16:creationId xmlns:a16="http://schemas.microsoft.com/office/drawing/2014/main" id="{96A1FAAD-CA32-4E40-8026-D9F008B6A720}"/>
              </a:ext>
            </a:extLst>
          </p:cNvPr>
          <p:cNvSpPr>
            <a:spLocks noGrp="1"/>
          </p:cNvSpPr>
          <p:nvPr>
            <p:ph type="pic" sz="quarter" idx="14"/>
          </p:nvPr>
        </p:nvSpPr>
        <p:spPr>
          <a:xfrm>
            <a:off x="4572000" y="2"/>
            <a:ext cx="4572000" cy="6153149"/>
          </a:xfrm>
        </p:spPr>
        <p:txBody>
          <a:bodyPr/>
          <a:lstStyle/>
          <a:p>
            <a:endParaRPr lang="en-US" dirty="0"/>
          </a:p>
        </p:txBody>
      </p:sp>
      <p:sp>
        <p:nvSpPr>
          <p:cNvPr id="9" name="Text Placeholder 8">
            <a:extLst>
              <a:ext uri="{FF2B5EF4-FFF2-40B4-BE49-F238E27FC236}">
                <a16:creationId xmlns:a16="http://schemas.microsoft.com/office/drawing/2014/main" id="{1C6DD48D-E095-4B7F-9F76-4B624C4BEB21}"/>
              </a:ext>
            </a:extLst>
          </p:cNvPr>
          <p:cNvSpPr>
            <a:spLocks noGrp="1"/>
          </p:cNvSpPr>
          <p:nvPr>
            <p:ph type="body" sz="quarter" idx="13"/>
          </p:nvPr>
        </p:nvSpPr>
        <p:spPr>
          <a:xfrm>
            <a:off x="274638" y="1352551"/>
            <a:ext cx="3905478" cy="4203701"/>
          </a:xfrm>
        </p:spPr>
        <p:txBody>
          <a:bodyPr/>
          <a:lstStyle>
            <a:lvl1pPr>
              <a:lnSpc>
                <a:spcPct val="100000"/>
              </a:lnSpc>
              <a:spcBef>
                <a:spcPts val="0"/>
              </a:spcBef>
              <a:spcAft>
                <a:spcPts val="0"/>
              </a:spcAft>
              <a:defRPr sz="3883" b="0">
                <a:solidFill>
                  <a:schemeClr val="tx1"/>
                </a:solidFill>
              </a:defRPr>
            </a:lvl1pPr>
            <a:lvl2pPr marL="0" indent="0">
              <a:lnSpc>
                <a:spcPct val="92000"/>
              </a:lnSpc>
              <a:spcBef>
                <a:spcPts val="1747"/>
              </a:spcBef>
              <a:buNone/>
              <a:defRPr sz="1359" b="0">
                <a:solidFill>
                  <a:schemeClr val="tx1"/>
                </a:solidFill>
              </a:defRPr>
            </a:lvl2pPr>
            <a:lvl3pPr marL="0" indent="0">
              <a:lnSpc>
                <a:spcPct val="92000"/>
              </a:lnSpc>
              <a:buNone/>
              <a:defRPr sz="1165" b="0">
                <a:solidFill>
                  <a:schemeClr val="tx1"/>
                </a:solidFill>
              </a:defRPr>
            </a:lvl3pPr>
            <a:lvl4pPr marL="0" indent="0">
              <a:lnSpc>
                <a:spcPct val="92000"/>
              </a:lnSpc>
              <a:buNone/>
              <a:defRPr sz="1165" b="0">
                <a:solidFill>
                  <a:schemeClr val="tx1"/>
                </a:solidFill>
              </a:defRPr>
            </a:lvl4pPr>
            <a:lvl5pPr marL="0" indent="0">
              <a:lnSpc>
                <a:spcPct val="92000"/>
              </a:lnSpc>
              <a:buNone/>
              <a:defRPr sz="1165" b="0">
                <a:solidFill>
                  <a:schemeClr val="tx1"/>
                </a:solidFill>
              </a:defRPr>
            </a:lvl5pPr>
          </a:lstStyle>
          <a:p>
            <a:pPr lvl="0"/>
            <a:r>
              <a:rPr lang="en-US" dirty="0"/>
              <a:t>Click to edit Master text styles</a:t>
            </a:r>
          </a:p>
          <a:p>
            <a:pPr lvl="1"/>
            <a:r>
              <a:rPr lang="en-US" dirty="0"/>
              <a:t>Second level</a:t>
            </a:r>
          </a:p>
        </p:txBody>
      </p:sp>
      <p:sp>
        <p:nvSpPr>
          <p:cNvPr id="5" name="Text Placeholder 5">
            <a:extLst>
              <a:ext uri="{FF2B5EF4-FFF2-40B4-BE49-F238E27FC236}">
                <a16:creationId xmlns:a16="http://schemas.microsoft.com/office/drawing/2014/main" id="{BF81648D-AB13-45C0-96AE-94682DAFCD69}"/>
              </a:ext>
            </a:extLst>
          </p:cNvPr>
          <p:cNvSpPr>
            <a:spLocks noGrp="1"/>
          </p:cNvSpPr>
          <p:nvPr>
            <p:ph type="body" sz="quarter" idx="25" hasCustomPrompt="1"/>
          </p:nvPr>
        </p:nvSpPr>
        <p:spPr>
          <a:xfrm>
            <a:off x="274638" y="5971240"/>
            <a:ext cx="3905478"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3" name="Subtitle 2">
            <a:extLst>
              <a:ext uri="{FF2B5EF4-FFF2-40B4-BE49-F238E27FC236}">
                <a16:creationId xmlns:a16="http://schemas.microsoft.com/office/drawing/2014/main" id="{90C52613-C696-4602-BC22-858BEE58697D}"/>
              </a:ext>
            </a:extLst>
          </p:cNvPr>
          <p:cNvSpPr>
            <a:spLocks noGrp="1"/>
          </p:cNvSpPr>
          <p:nvPr>
            <p:ph type="subTitle" idx="21" hasCustomPrompt="1"/>
          </p:nvPr>
        </p:nvSpPr>
        <p:spPr>
          <a:xfrm>
            <a:off x="274639" y="108562"/>
            <a:ext cx="4032000"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2" name="TextBox 1">
            <a:extLst>
              <a:ext uri="{FF2B5EF4-FFF2-40B4-BE49-F238E27FC236}">
                <a16:creationId xmlns:a16="http://schemas.microsoft.com/office/drawing/2014/main" id="{16E6F9C0-F7B7-FB47-9D65-9C270AFDFB1D}"/>
              </a:ext>
            </a:extLst>
          </p:cNvPr>
          <p:cNvSpPr txBox="1"/>
          <p:nvPr userDrawn="1"/>
        </p:nvSpPr>
        <p:spPr>
          <a:xfrm>
            <a:off x="863600" y="3581400"/>
            <a:ext cx="0" cy="0"/>
          </a:xfrm>
          <a:prstGeom prst="rect">
            <a:avLst/>
          </a:prstGeom>
          <a:noFill/>
        </p:spPr>
        <p:txBody>
          <a:bodyPr wrap="none" lIns="0" tIns="0" rIns="0" bIns="0" rtlCol="0">
            <a:noAutofit/>
          </a:bodyPr>
          <a:lstStyle/>
          <a:p>
            <a:endParaRPr sz="1359" dirty="0">
              <a:solidFill>
                <a:srgbClr val="000000"/>
              </a:solidFill>
            </a:endParaRPr>
          </a:p>
        </p:txBody>
      </p:sp>
    </p:spTree>
    <p:extLst>
      <p:ext uri="{BB962C8B-B14F-4D97-AF65-F5344CB8AC3E}">
        <p14:creationId xmlns:p14="http://schemas.microsoft.com/office/powerpoint/2010/main" val="150768638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alf Ma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2DC72F-469E-43CD-B589-26A50C1B6A0C}"/>
              </a:ext>
            </a:extLst>
          </p:cNvPr>
          <p:cNvSpPr/>
          <p:nvPr userDrawn="1"/>
        </p:nvSpPr>
        <p:spPr>
          <a:xfrm>
            <a:off x="4571999" y="929481"/>
            <a:ext cx="4295776" cy="5219859"/>
          </a:xfrm>
          <a:prstGeom prst="rect">
            <a:avLst/>
          </a:prstGeom>
          <a:solidFill>
            <a:srgbClr val="E2E4E5"/>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 name="Title 1">
            <a:extLst>
              <a:ext uri="{FF2B5EF4-FFF2-40B4-BE49-F238E27FC236}">
                <a16:creationId xmlns:a16="http://schemas.microsoft.com/office/drawing/2014/main" id="{7B12D414-4C3C-40AE-A946-7FEAFE5297B4}"/>
              </a:ext>
            </a:extLst>
          </p:cNvPr>
          <p:cNvSpPr>
            <a:spLocks noGrp="1"/>
          </p:cNvSpPr>
          <p:nvPr>
            <p:ph type="title"/>
          </p:nvPr>
        </p:nvSpPr>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7682D3A1-CAA4-4E86-B0E8-F1BBB79B2C81}"/>
              </a:ext>
            </a:extLst>
          </p:cNvPr>
          <p:cNvSpPr>
            <a:spLocks noGrp="1"/>
          </p:cNvSpPr>
          <p:nvPr>
            <p:ph idx="26"/>
          </p:nvPr>
        </p:nvSpPr>
        <p:spPr>
          <a:xfrm>
            <a:off x="274323" y="1339853"/>
            <a:ext cx="3964419" cy="1317622"/>
          </a:xfrm>
        </p:spPr>
        <p:txBody>
          <a:bodyPr/>
          <a:lstStyle>
            <a:lvl1pPr>
              <a:spcAft>
                <a:spcPts val="388"/>
              </a:spcAft>
              <a:defRPr sz="1553" b="1"/>
            </a:lvl1pPr>
            <a:lvl2pPr marL="0" indent="0">
              <a:spcBef>
                <a:spcPts val="582"/>
              </a:spcBef>
              <a:buNone/>
              <a:defRPr sz="1359"/>
            </a:lvl2pPr>
            <a:lvl3pPr marL="171039" indent="-171039">
              <a:buFont typeface="Arial" panose="020B0604020202020204" pitchFamily="34" charset="0"/>
              <a:buChar char="●"/>
              <a:defRPr sz="1165"/>
            </a:lvl3pPr>
            <a:lvl4pPr marL="348242" indent="0">
              <a:buNone/>
              <a:defRPr/>
            </a:lvl4pPr>
          </a:lstStyle>
          <a:p>
            <a:pPr lvl="0"/>
            <a:r>
              <a:rPr lang="en-US" dirty="0"/>
              <a:t>Click to edit Master text styles</a:t>
            </a:r>
          </a:p>
          <a:p>
            <a:pPr lvl="1"/>
            <a:r>
              <a:rPr lang="en-US" dirty="0"/>
              <a:t>Second level</a:t>
            </a:r>
          </a:p>
          <a:p>
            <a:pPr lvl="2"/>
            <a:r>
              <a:rPr lang="en-US" dirty="0"/>
              <a:t>Third level</a:t>
            </a:r>
          </a:p>
        </p:txBody>
      </p:sp>
      <p:sp>
        <p:nvSpPr>
          <p:cNvPr id="14" name="Chart Placeholder 13">
            <a:extLst>
              <a:ext uri="{FF2B5EF4-FFF2-40B4-BE49-F238E27FC236}">
                <a16:creationId xmlns:a16="http://schemas.microsoft.com/office/drawing/2014/main" id="{ED243838-EFD1-441A-A13A-3D331ABF8A17}"/>
              </a:ext>
            </a:extLst>
          </p:cNvPr>
          <p:cNvSpPr>
            <a:spLocks noGrp="1"/>
          </p:cNvSpPr>
          <p:nvPr>
            <p:ph type="chart" sz="quarter" idx="27"/>
          </p:nvPr>
        </p:nvSpPr>
        <p:spPr>
          <a:xfrm>
            <a:off x="274640" y="2767385"/>
            <a:ext cx="4071144" cy="2778125"/>
          </a:xfrm>
        </p:spPr>
        <p:txBody>
          <a:bodyPr/>
          <a:lstStyle/>
          <a:p>
            <a:endParaRPr lang="en-US" dirty="0"/>
          </a:p>
        </p:txBody>
      </p:sp>
      <p:sp>
        <p:nvSpPr>
          <p:cNvPr id="7" name="Text Placeholder 5">
            <a:extLst>
              <a:ext uri="{FF2B5EF4-FFF2-40B4-BE49-F238E27FC236}">
                <a16:creationId xmlns:a16="http://schemas.microsoft.com/office/drawing/2014/main" id="{668EEB5D-AADE-4D3C-ABEE-369B5D95A655}"/>
              </a:ext>
            </a:extLst>
          </p:cNvPr>
          <p:cNvSpPr>
            <a:spLocks noGrp="1"/>
          </p:cNvSpPr>
          <p:nvPr>
            <p:ph type="body" sz="quarter" idx="25" hasCustomPrompt="1"/>
          </p:nvPr>
        </p:nvSpPr>
        <p:spPr>
          <a:xfrm>
            <a:off x="274639" y="5971240"/>
            <a:ext cx="4071144"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8" name="Subtitle 2">
            <a:extLst>
              <a:ext uri="{FF2B5EF4-FFF2-40B4-BE49-F238E27FC236}">
                <a16:creationId xmlns:a16="http://schemas.microsoft.com/office/drawing/2014/main" id="{7F7F6AF2-483B-4AF5-8F75-7BC20022505A}"/>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256109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alf Map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D414-4C3C-40AE-A946-7FEAFE5297B4}"/>
              </a:ext>
            </a:extLst>
          </p:cNvPr>
          <p:cNvSpPr>
            <a:spLocks noGrp="1"/>
          </p:cNvSpPr>
          <p:nvPr>
            <p:ph type="title"/>
          </p:nvPr>
        </p:nvSpPr>
        <p:spPr/>
        <p:txBody>
          <a:bodyPr/>
          <a:lstStyle/>
          <a:p>
            <a:r>
              <a:rPr lang="en-US" dirty="0"/>
              <a:t>Click to edit Master title style</a:t>
            </a:r>
          </a:p>
        </p:txBody>
      </p:sp>
      <p:sp>
        <p:nvSpPr>
          <p:cNvPr id="21" name="Text Placeholder 5">
            <a:extLst>
              <a:ext uri="{FF2B5EF4-FFF2-40B4-BE49-F238E27FC236}">
                <a16:creationId xmlns:a16="http://schemas.microsoft.com/office/drawing/2014/main" id="{06A68B4F-9966-478C-AB0B-96762A933935}"/>
              </a:ext>
            </a:extLst>
          </p:cNvPr>
          <p:cNvSpPr>
            <a:spLocks noGrp="1"/>
          </p:cNvSpPr>
          <p:nvPr>
            <p:ph type="body" sz="quarter" idx="25" hasCustomPrompt="1"/>
          </p:nvPr>
        </p:nvSpPr>
        <p:spPr>
          <a:xfrm>
            <a:off x="276227" y="5975711"/>
            <a:ext cx="4069557"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Chart Placeholder 13">
            <a:extLst>
              <a:ext uri="{FF2B5EF4-FFF2-40B4-BE49-F238E27FC236}">
                <a16:creationId xmlns:a16="http://schemas.microsoft.com/office/drawing/2014/main" id="{BAFB426E-2779-4007-9B02-4D8019EBBEBF}"/>
              </a:ext>
            </a:extLst>
          </p:cNvPr>
          <p:cNvSpPr>
            <a:spLocks noGrp="1"/>
          </p:cNvSpPr>
          <p:nvPr>
            <p:ph type="chart" sz="quarter" idx="27"/>
          </p:nvPr>
        </p:nvSpPr>
        <p:spPr>
          <a:xfrm>
            <a:off x="274640" y="2767385"/>
            <a:ext cx="4071144" cy="2778125"/>
          </a:xfrm>
        </p:spPr>
        <p:txBody>
          <a:bodyPr/>
          <a:lstStyle/>
          <a:p>
            <a:endParaRPr lang="en-US" dirty="0"/>
          </a:p>
        </p:txBody>
      </p:sp>
      <p:sp>
        <p:nvSpPr>
          <p:cNvPr id="11" name="Rectangle 10">
            <a:extLst>
              <a:ext uri="{FF2B5EF4-FFF2-40B4-BE49-F238E27FC236}">
                <a16:creationId xmlns:a16="http://schemas.microsoft.com/office/drawing/2014/main" id="{6CC717D4-A825-4A91-A0DD-B7969D642D7C}"/>
              </a:ext>
            </a:extLst>
          </p:cNvPr>
          <p:cNvSpPr/>
          <p:nvPr userDrawn="1"/>
        </p:nvSpPr>
        <p:spPr>
          <a:xfrm>
            <a:off x="4571999" y="929482"/>
            <a:ext cx="4295776" cy="5233194"/>
          </a:xfrm>
          <a:prstGeom prst="rect">
            <a:avLst/>
          </a:prstGeom>
          <a:solidFill>
            <a:srgbClr val="41464A"/>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FFFFFF"/>
              </a:solidFill>
            </a:endParaRPr>
          </a:p>
        </p:txBody>
      </p:sp>
      <p:sp>
        <p:nvSpPr>
          <p:cNvPr id="7" name="Content Placeholder 2">
            <a:extLst>
              <a:ext uri="{FF2B5EF4-FFF2-40B4-BE49-F238E27FC236}">
                <a16:creationId xmlns:a16="http://schemas.microsoft.com/office/drawing/2014/main" id="{5C70681D-25EF-446E-8CC4-BAF4C0973821}"/>
              </a:ext>
            </a:extLst>
          </p:cNvPr>
          <p:cNvSpPr>
            <a:spLocks noGrp="1"/>
          </p:cNvSpPr>
          <p:nvPr>
            <p:ph idx="26"/>
          </p:nvPr>
        </p:nvSpPr>
        <p:spPr>
          <a:xfrm>
            <a:off x="274640" y="1339853"/>
            <a:ext cx="3964102" cy="1317622"/>
          </a:xfrm>
        </p:spPr>
        <p:txBody>
          <a:bodyPr/>
          <a:lstStyle>
            <a:lvl1pPr>
              <a:spcAft>
                <a:spcPts val="388"/>
              </a:spcAft>
              <a:defRPr sz="1553" b="1"/>
            </a:lvl1pPr>
            <a:lvl2pPr marL="0" indent="0">
              <a:spcBef>
                <a:spcPts val="582"/>
              </a:spcBef>
              <a:buNone/>
              <a:defRPr sz="1359"/>
            </a:lvl2pPr>
            <a:lvl3pPr marL="171039" indent="-171039">
              <a:buFont typeface="Arial" panose="020B0604020202020204" pitchFamily="34" charset="0"/>
              <a:buChar char="●"/>
              <a:defRPr sz="1165"/>
            </a:lvl3pPr>
            <a:lvl4pPr marL="348242" indent="0">
              <a:buNone/>
              <a:defRPr/>
            </a:lvl4pPr>
          </a:lstStyle>
          <a:p>
            <a:pPr lvl="0"/>
            <a:r>
              <a:rPr lang="en-US" dirty="0"/>
              <a:t>Click to edit Master text styles</a:t>
            </a:r>
          </a:p>
          <a:p>
            <a:pPr lvl="1"/>
            <a:r>
              <a:rPr lang="en-US" dirty="0"/>
              <a:t>Second level</a:t>
            </a:r>
          </a:p>
          <a:p>
            <a:pPr lvl="2"/>
            <a:r>
              <a:rPr lang="en-US" dirty="0"/>
              <a:t>Third level</a:t>
            </a:r>
          </a:p>
        </p:txBody>
      </p:sp>
      <p:sp>
        <p:nvSpPr>
          <p:cNvPr id="8" name="Slide Number">
            <a:extLst>
              <a:ext uri="{FF2B5EF4-FFF2-40B4-BE49-F238E27FC236}">
                <a16:creationId xmlns:a16="http://schemas.microsoft.com/office/drawing/2014/main" id="{B3F4B76B-CAD3-4CDB-8C0A-AE5D07AC8AE8}"/>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cxnSp>
        <p:nvCxnSpPr>
          <p:cNvPr id="9" name="Straight Connector 8">
            <a:extLst>
              <a:ext uri="{FF2B5EF4-FFF2-40B4-BE49-F238E27FC236}">
                <a16:creationId xmlns:a16="http://schemas.microsoft.com/office/drawing/2014/main" id="{5A529A86-4948-49C3-BA03-9DD8A966E4C7}"/>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2" name="TextBox 11">
            <a:extLst>
              <a:ext uri="{FF2B5EF4-FFF2-40B4-BE49-F238E27FC236}">
                <a16:creationId xmlns:a16="http://schemas.microsoft.com/office/drawing/2014/main" id="{0DFA15ED-BE73-48AE-AE6D-D258FC1321B9}"/>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13" name="Graphic 12">
            <a:extLst>
              <a:ext uri="{FF2B5EF4-FFF2-40B4-BE49-F238E27FC236}">
                <a16:creationId xmlns:a16="http://schemas.microsoft.com/office/drawing/2014/main" id="{6895273B-4742-4305-BDA5-28DAD32A7A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14" name="Straight Connector 13">
            <a:extLst>
              <a:ext uri="{FF2B5EF4-FFF2-40B4-BE49-F238E27FC236}">
                <a16:creationId xmlns:a16="http://schemas.microsoft.com/office/drawing/2014/main" id="{9ACD5AAD-498C-4402-9272-3FAA58ED3DEC}"/>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15" name="Subtitle 2">
            <a:extLst>
              <a:ext uri="{FF2B5EF4-FFF2-40B4-BE49-F238E27FC236}">
                <a16:creationId xmlns:a16="http://schemas.microsoft.com/office/drawing/2014/main" id="{A8411C01-DD16-4640-84E3-5D4B478568A1}"/>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6908154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41" userDrawn="1">
          <p15:clr>
            <a:srgbClr val="FBAE40"/>
          </p15:clr>
        </p15:guide>
        <p15:guide id="2" pos="26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lvl1pPr>
              <a:defRPr b="0" i="0">
                <a:latin typeface="JPM AM Pro Book" panose="020B0403040102020003" pitchFamily="34" charset="77"/>
              </a:defRPr>
            </a:lvl1p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438896" y="5943284"/>
            <a:ext cx="8229600" cy="119585"/>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Tree>
    <p:extLst>
      <p:ext uri="{BB962C8B-B14F-4D97-AF65-F5344CB8AC3E}">
        <p14:creationId xmlns:p14="http://schemas.microsoft.com/office/powerpoint/2010/main" val="505721505"/>
      </p:ext>
    </p:extLst>
  </p:cSld>
  <p:clrMapOvr>
    <a:masterClrMapping/>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a:xfrm>
            <a:off x="446450" y="191039"/>
            <a:ext cx="5414010" cy="874662"/>
          </a:xfrm>
        </p:spPr>
        <p:txBody>
          <a:bodyPr anchor="b"/>
          <a:lstStyle>
            <a:lvl1pPr>
              <a:defRPr sz="2400" b="0" i="0">
                <a:latin typeface="JPM AM Pro Book" panose="020B0403040102020003" pitchFamily="34" charset="77"/>
              </a:defRPr>
            </a:lvl1pPr>
          </a:lstStyle>
          <a:p>
            <a:r>
              <a:rPr lang="en-US" dirty="0"/>
              <a:t>[Slide title]</a:t>
            </a:r>
          </a:p>
        </p:txBody>
      </p:sp>
      <p:sp>
        <p:nvSpPr>
          <p:cNvPr id="9" name="Text Placeholder 2">
            <a:extLst>
              <a:ext uri="{FF2B5EF4-FFF2-40B4-BE49-F238E27FC236}">
                <a16:creationId xmlns:a16="http://schemas.microsoft.com/office/drawing/2014/main" id="{8C155F40-A090-4593-913C-EAB506754AF0}"/>
              </a:ext>
            </a:extLst>
          </p:cNvPr>
          <p:cNvSpPr>
            <a:spLocks noGrp="1"/>
          </p:cNvSpPr>
          <p:nvPr>
            <p:ph type="body" idx="26"/>
          </p:nvPr>
        </p:nvSpPr>
        <p:spPr>
          <a:xfrm>
            <a:off x="446450" y="1235398"/>
            <a:ext cx="8246137" cy="443619"/>
          </a:xfrm>
        </p:spPr>
        <p:txBody>
          <a:bodyPr anchor="t" anchorCtr="0"/>
          <a:lstStyle>
            <a:lvl1pPr marL="0" indent="0">
              <a:spcBef>
                <a:spcPts val="0"/>
              </a:spcBef>
              <a:spcAft>
                <a:spcPts val="0"/>
              </a:spcAft>
              <a:buNone/>
              <a:defRPr sz="1600" b="0" i="0">
                <a:latin typeface="JPM AM Pro Light" panose="020B0303040103020003" pitchFamily="34" charset="77"/>
              </a:defRPr>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5" name="Text Placeholder 5">
            <a:extLst>
              <a:ext uri="{FF2B5EF4-FFF2-40B4-BE49-F238E27FC236}">
                <a16:creationId xmlns:a16="http://schemas.microsoft.com/office/drawing/2014/main" id="{46DAFE71-01D3-4028-9BA7-11EB95C96E9C}"/>
              </a:ext>
            </a:extLst>
          </p:cNvPr>
          <p:cNvSpPr>
            <a:spLocks noGrp="1"/>
          </p:cNvSpPr>
          <p:nvPr>
            <p:ph type="body" sz="quarter" idx="25" hasCustomPrompt="1"/>
          </p:nvPr>
        </p:nvSpPr>
        <p:spPr>
          <a:xfrm>
            <a:off x="419018" y="5986630"/>
            <a:ext cx="8273570" cy="107722"/>
          </a:xfrm>
        </p:spPr>
        <p:txBody>
          <a:bodyPr wrap="square" anchor="b" anchorCtr="0">
            <a:spAutoFit/>
          </a:bodyPr>
          <a:lstStyle>
            <a:lvl1pPr marL="0" indent="0">
              <a:spcBef>
                <a:spcPts val="0"/>
              </a:spcBef>
              <a:spcAft>
                <a:spcPts val="0"/>
              </a:spcAft>
              <a:buFontTx/>
              <a:buNone/>
              <a:defRPr sz="700"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Tree>
    <p:extLst>
      <p:ext uri="{BB962C8B-B14F-4D97-AF65-F5344CB8AC3E}">
        <p14:creationId xmlns:p14="http://schemas.microsoft.com/office/powerpoint/2010/main" val="2054065904"/>
      </p:ext>
    </p:extLst>
  </p:cSld>
  <p:clrMapOvr>
    <a:masterClrMapping/>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Ref idx="1001">
        <a:schemeClr val="bg2"/>
      </p:bgRef>
    </p:bg>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C9495724-6CFF-40F2-832E-E32E4D598655}"/>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cxnSp>
        <p:nvCxnSpPr>
          <p:cNvPr id="6" name="Straight Connector 5">
            <a:extLst>
              <a:ext uri="{FF2B5EF4-FFF2-40B4-BE49-F238E27FC236}">
                <a16:creationId xmlns:a16="http://schemas.microsoft.com/office/drawing/2014/main" id="{EA10D1D2-3CC2-479E-A0CC-FA7177AA2F53}"/>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7" name="TextBox 6">
            <a:extLst>
              <a:ext uri="{FF2B5EF4-FFF2-40B4-BE49-F238E27FC236}">
                <a16:creationId xmlns:a16="http://schemas.microsoft.com/office/drawing/2014/main" id="{C44D2C2B-B98F-437E-9A32-ED37BE5C2806}"/>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8" name="Graphic 7">
            <a:extLst>
              <a:ext uri="{FF2B5EF4-FFF2-40B4-BE49-F238E27FC236}">
                <a16:creationId xmlns:a16="http://schemas.microsoft.com/office/drawing/2014/main" id="{9DAE516A-314E-48B0-8BA1-CFA58E91B37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9" name="Straight Connector 8">
            <a:extLst>
              <a:ext uri="{FF2B5EF4-FFF2-40B4-BE49-F238E27FC236}">
                <a16:creationId xmlns:a16="http://schemas.microsoft.com/office/drawing/2014/main" id="{8C7E0653-DCFE-4349-B686-5A3C182820CB}"/>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7B573069-5DCA-4826-8398-F7160F10CF1F}"/>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Subtitle 2">
            <a:extLst>
              <a:ext uri="{FF2B5EF4-FFF2-40B4-BE49-F238E27FC236}">
                <a16:creationId xmlns:a16="http://schemas.microsoft.com/office/drawing/2014/main" id="{BF29F0F9-4133-4923-8E28-74B10C0107B9}"/>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18770377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sub dark">
    <p:bg>
      <p:bgRef idx="1001">
        <a:schemeClr val="bg2"/>
      </p:bgRef>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11" name="Text Placeholder 2">
            <a:extLst>
              <a:ext uri="{FF2B5EF4-FFF2-40B4-BE49-F238E27FC236}">
                <a16:creationId xmlns:a16="http://schemas.microsoft.com/office/drawing/2014/main" id="{A396E7E3-8E00-45E0-A4E5-8E451F737E9D}"/>
              </a:ext>
            </a:extLst>
          </p:cNvPr>
          <p:cNvSpPr>
            <a:spLocks noGrp="1"/>
          </p:cNvSpPr>
          <p:nvPr>
            <p:ph type="body" idx="26"/>
          </p:nvPr>
        </p:nvSpPr>
        <p:spPr>
          <a:xfrm>
            <a:off x="274639" y="1015201"/>
            <a:ext cx="8593137"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5" name="Text Placeholder 5">
            <a:extLst>
              <a:ext uri="{FF2B5EF4-FFF2-40B4-BE49-F238E27FC236}">
                <a16:creationId xmlns:a16="http://schemas.microsoft.com/office/drawing/2014/main" id="{D84EED45-7C01-4F0C-8B18-BE330CA2D2CC}"/>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6" name="Slide Number">
            <a:extLst>
              <a:ext uri="{FF2B5EF4-FFF2-40B4-BE49-F238E27FC236}">
                <a16:creationId xmlns:a16="http://schemas.microsoft.com/office/drawing/2014/main" id="{9D3A24A4-B934-42A6-AD84-A5E916121D97}"/>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cxnSp>
        <p:nvCxnSpPr>
          <p:cNvPr id="7" name="Straight Connector 6">
            <a:extLst>
              <a:ext uri="{FF2B5EF4-FFF2-40B4-BE49-F238E27FC236}">
                <a16:creationId xmlns:a16="http://schemas.microsoft.com/office/drawing/2014/main" id="{304CA7BA-A232-4A4B-A9ED-F7406065E24F}"/>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8" name="TextBox 7">
            <a:extLst>
              <a:ext uri="{FF2B5EF4-FFF2-40B4-BE49-F238E27FC236}">
                <a16:creationId xmlns:a16="http://schemas.microsoft.com/office/drawing/2014/main" id="{69726A07-0E5D-46AD-BC44-95A07780F2D5}"/>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9" name="Graphic 8">
            <a:extLst>
              <a:ext uri="{FF2B5EF4-FFF2-40B4-BE49-F238E27FC236}">
                <a16:creationId xmlns:a16="http://schemas.microsoft.com/office/drawing/2014/main" id="{3C082B95-B79D-4F5A-AC1C-BD5CBD662C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10" name="Straight Connector 9">
            <a:extLst>
              <a:ext uri="{FF2B5EF4-FFF2-40B4-BE49-F238E27FC236}">
                <a16:creationId xmlns:a16="http://schemas.microsoft.com/office/drawing/2014/main" id="{19F6250C-6840-445F-BA8C-281FACB58482}"/>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12" name="Subtitle 2">
            <a:extLst>
              <a:ext uri="{FF2B5EF4-FFF2-40B4-BE49-F238E27FC236}">
                <a16:creationId xmlns:a16="http://schemas.microsoft.com/office/drawing/2014/main" id="{10913E42-3EBD-4704-9406-BB27B45CCF0E}"/>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9753204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4B644A88-86B8-410B-B5CE-75BE3C75C68F}"/>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4" name="Subtitle 2">
            <a:extLst>
              <a:ext uri="{FF2B5EF4-FFF2-40B4-BE49-F238E27FC236}">
                <a16:creationId xmlns:a16="http://schemas.microsoft.com/office/drawing/2014/main" id="{33B23EBE-3202-4599-BD81-0A7005B985EE}"/>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158801799"/>
      </p:ext>
    </p:extLst>
  </p:cSld>
  <p:clrMapOvr>
    <a:masterClrMapping/>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icon 6">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6DE1DD-5B84-48A2-B75B-C8E6940E0AA1}"/>
              </a:ext>
            </a:extLst>
          </p:cNvPr>
          <p:cNvSpPr/>
          <p:nvPr userDrawn="1"/>
        </p:nvSpPr>
        <p:spPr>
          <a:xfrm>
            <a:off x="0" y="2978965"/>
            <a:ext cx="9144000" cy="3006000"/>
          </a:xfrm>
          <a:prstGeom prst="rect">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6236105" y="3075123"/>
            <a:ext cx="2432123" cy="2432123"/>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40" y="3227290"/>
            <a:ext cx="5485692" cy="433319"/>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bg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40" y="1138519"/>
            <a:ext cx="7865313" cy="1721221"/>
          </a:xfrm>
        </p:spPr>
        <p:txBody>
          <a:bodyPr anchor="t" anchorCtr="0"/>
          <a:lstStyle>
            <a:lvl1pPr algn="l">
              <a:lnSpc>
                <a:spcPct val="90000"/>
              </a:lnSpc>
              <a:defRPr sz="3494"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67930"/>
            <a:ext cx="8580798"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8118" y="4169317"/>
            <a:ext cx="1846496"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2610414" y="4169317"/>
            <a:ext cx="1836000"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13859" y="5022745"/>
            <a:ext cx="1846496"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solidFill>
                  <a:schemeClr val="bg1"/>
                </a:solidFill>
              </a:defRPr>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2609371" y="5022745"/>
            <a:ext cx="1854560"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 name="Date Placeholder 4">
            <a:extLst>
              <a:ext uri="{FF2B5EF4-FFF2-40B4-BE49-F238E27FC236}">
                <a16:creationId xmlns:a16="http://schemas.microsoft.com/office/drawing/2014/main" id="{B4051C3D-A760-1C35-218C-2EF40DDD0091}"/>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5" name="Footer Placeholder 6">
            <a:extLst>
              <a:ext uri="{FF2B5EF4-FFF2-40B4-BE49-F238E27FC236}">
                <a16:creationId xmlns:a16="http://schemas.microsoft.com/office/drawing/2014/main" id="{F3C8218C-F6A1-0D29-296E-9D9785890A56}"/>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6" name="Slide Number Placeholder 44">
            <a:extLst>
              <a:ext uri="{FF2B5EF4-FFF2-40B4-BE49-F238E27FC236}">
                <a16:creationId xmlns:a16="http://schemas.microsoft.com/office/drawing/2014/main" id="{2C94371D-729B-6D8C-49A3-B0BA41AC98BC}"/>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9" name="Slide Number">
            <a:extLst>
              <a:ext uri="{FF2B5EF4-FFF2-40B4-BE49-F238E27FC236}">
                <a16:creationId xmlns:a16="http://schemas.microsoft.com/office/drawing/2014/main" id="{D4B8569F-9807-37A3-37A5-E6B10C27D9B7}"/>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0" name="TextBox 9">
            <a:extLst>
              <a:ext uri="{FF2B5EF4-FFF2-40B4-BE49-F238E27FC236}">
                <a16:creationId xmlns:a16="http://schemas.microsoft.com/office/drawing/2014/main" id="{DD7AF70D-C75E-B49D-C3EF-2601B69CA288}"/>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1" name="Graphic 10">
            <a:extLst>
              <a:ext uri="{FF2B5EF4-FFF2-40B4-BE49-F238E27FC236}">
                <a16:creationId xmlns:a16="http://schemas.microsoft.com/office/drawing/2014/main" id="{80150B63-3695-A5B8-D585-14B5768BCB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38203373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dark">
    <p:bg>
      <p:bgRef idx="1001">
        <a:schemeClr val="bg2"/>
      </p:bgRef>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2C4BFFC6-3754-464E-8637-365A44B80992}"/>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4" name="Slide Number">
            <a:extLst>
              <a:ext uri="{FF2B5EF4-FFF2-40B4-BE49-F238E27FC236}">
                <a16:creationId xmlns:a16="http://schemas.microsoft.com/office/drawing/2014/main" id="{60B796EF-BDBA-4121-AB34-66C80E08B715}"/>
              </a:ext>
            </a:extLst>
          </p:cNvPr>
          <p:cNvSpPr txBox="1">
            <a:spLocks/>
          </p:cNvSpPr>
          <p:nvPr userDrawn="1"/>
        </p:nvSpPr>
        <p:spPr>
          <a:xfrm>
            <a:off x="276702" y="6455266"/>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FFFFFF"/>
                </a:solidFill>
              </a:rPr>
              <a:pPr/>
              <a:t>‹#›</a:t>
            </a:fld>
            <a:endParaRPr sz="777" dirty="0">
              <a:solidFill>
                <a:srgbClr val="FFFFFF"/>
              </a:solidFill>
            </a:endParaRPr>
          </a:p>
        </p:txBody>
      </p:sp>
      <p:cxnSp>
        <p:nvCxnSpPr>
          <p:cNvPr id="5" name="Straight Connector 4">
            <a:extLst>
              <a:ext uri="{FF2B5EF4-FFF2-40B4-BE49-F238E27FC236}">
                <a16:creationId xmlns:a16="http://schemas.microsoft.com/office/drawing/2014/main" id="{BC12C09E-1704-4E2C-8DC5-CEDED47E8623}"/>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6" name="TextBox 5">
            <a:extLst>
              <a:ext uri="{FF2B5EF4-FFF2-40B4-BE49-F238E27FC236}">
                <a16:creationId xmlns:a16="http://schemas.microsoft.com/office/drawing/2014/main" id="{45D0BBE7-6C97-491D-8333-467A6CD23AE1}"/>
              </a:ext>
            </a:extLst>
          </p:cNvPr>
          <p:cNvSpPr txBox="1"/>
          <p:nvPr userDrawn="1"/>
        </p:nvSpPr>
        <p:spPr>
          <a:xfrm>
            <a:off x="636269" y="6454933"/>
            <a:ext cx="6665652" cy="198000"/>
          </a:xfrm>
          <a:prstGeom prst="rect">
            <a:avLst/>
          </a:prstGeom>
          <a:noFill/>
        </p:spPr>
        <p:txBody>
          <a:bodyPr wrap="square" lIns="0" tIns="0" rIns="0" bIns="0" anchor="b" anchorCtr="0">
            <a:noAutofit/>
          </a:bodyPr>
          <a:lstStyle/>
          <a:p>
            <a:pPr>
              <a:defRPr/>
            </a:pPr>
            <a:r>
              <a:rPr sz="777" dirty="0">
                <a:solidFill>
                  <a:srgbClr val="FFFFFF"/>
                </a:solidFill>
              </a:rPr>
              <a:t>For Institutional / Wholesale / Professional Clients and Qualified Investors only—Not for retail use or distribution</a:t>
            </a:r>
          </a:p>
        </p:txBody>
      </p:sp>
      <p:pic>
        <p:nvPicPr>
          <p:cNvPr id="7" name="Graphic 6">
            <a:extLst>
              <a:ext uri="{FF2B5EF4-FFF2-40B4-BE49-F238E27FC236}">
                <a16:creationId xmlns:a16="http://schemas.microsoft.com/office/drawing/2014/main" id="{DC4590A7-6CA7-4027-9520-C218641CFC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cxnSp>
        <p:nvCxnSpPr>
          <p:cNvPr id="8" name="Straight Connector 7">
            <a:extLst>
              <a:ext uri="{FF2B5EF4-FFF2-40B4-BE49-F238E27FC236}">
                <a16:creationId xmlns:a16="http://schemas.microsoft.com/office/drawing/2014/main" id="{E96DC08C-30F3-4ACA-A45A-19CFD13706C4}"/>
              </a:ext>
            </a:extLst>
          </p:cNvPr>
          <p:cNvCxnSpPr>
            <a:cxnSpLocks/>
          </p:cNvCxnSpPr>
          <p:nvPr userDrawn="1"/>
        </p:nvCxnSpPr>
        <p:spPr>
          <a:xfrm>
            <a:off x="269559" y="6159687"/>
            <a:ext cx="85932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9" name="Subtitle 2">
            <a:extLst>
              <a:ext uri="{FF2B5EF4-FFF2-40B4-BE49-F238E27FC236}">
                <a16:creationId xmlns:a16="http://schemas.microsoft.com/office/drawing/2014/main" id="{C341AE80-07EF-43CE-BC9F-A76B24A55C6B}"/>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8245769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6"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ntent proces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13139" y="3550494"/>
            <a:ext cx="2606090" cy="2005756"/>
          </a:xfrm>
        </p:spPr>
        <p:txBody>
          <a:bodyPr/>
          <a:lstStyle>
            <a:lvl1pPr marL="0" indent="0">
              <a:lnSpc>
                <a:spcPct val="105000"/>
              </a:lnSpc>
              <a:spcBef>
                <a:spcPts val="0"/>
              </a:spcBef>
              <a:spcAft>
                <a:spcPts val="1747"/>
              </a:spcAft>
              <a:buFontTx/>
              <a:buNone/>
              <a:defRPr sz="1747" b="1">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[Body heading]</a:t>
            </a:r>
          </a:p>
          <a:p>
            <a:pPr lvl="1"/>
            <a:r>
              <a:rPr lang="en-US" dirty="0"/>
              <a:t>Level two</a:t>
            </a:r>
          </a:p>
        </p:txBody>
      </p:sp>
      <p:sp>
        <p:nvSpPr>
          <p:cNvPr id="36" name="Text Placeholder 4">
            <a:extLst>
              <a:ext uri="{FF2B5EF4-FFF2-40B4-BE49-F238E27FC236}">
                <a16:creationId xmlns:a16="http://schemas.microsoft.com/office/drawing/2014/main" id="{B04F812B-1244-4E40-9049-8202D18C97EF}"/>
              </a:ext>
            </a:extLst>
          </p:cNvPr>
          <p:cNvSpPr>
            <a:spLocks noGrp="1"/>
          </p:cNvSpPr>
          <p:nvPr>
            <p:ph type="body" sz="quarter" idx="27" hasCustomPrompt="1"/>
          </p:nvPr>
        </p:nvSpPr>
        <p:spPr>
          <a:xfrm>
            <a:off x="3333315" y="1984608"/>
            <a:ext cx="2609644" cy="1373109"/>
          </a:xfrm>
        </p:spPr>
        <p:txBody>
          <a:bodyPr/>
          <a:lstStyle>
            <a:lvl1pPr marL="0" indent="0">
              <a:lnSpc>
                <a:spcPct val="100000"/>
              </a:lnSpc>
              <a:spcBef>
                <a:spcPts val="0"/>
              </a:spcBef>
              <a:buFontTx/>
              <a:buNone/>
              <a:defRPr sz="6989"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7" name="Text Placeholder 5">
            <a:extLst>
              <a:ext uri="{FF2B5EF4-FFF2-40B4-BE49-F238E27FC236}">
                <a16:creationId xmlns:a16="http://schemas.microsoft.com/office/drawing/2014/main" id="{8B80FB72-1771-456D-8D72-B1B5A216A3F7}"/>
              </a:ext>
            </a:extLst>
          </p:cNvPr>
          <p:cNvSpPr>
            <a:spLocks noGrp="1"/>
          </p:cNvSpPr>
          <p:nvPr>
            <p:ph type="body" sz="quarter" idx="28" hasCustomPrompt="1"/>
          </p:nvPr>
        </p:nvSpPr>
        <p:spPr>
          <a:xfrm>
            <a:off x="3333316" y="3550494"/>
            <a:ext cx="2606090" cy="2005756"/>
          </a:xfrm>
        </p:spPr>
        <p:txBody>
          <a:bodyPr/>
          <a:lstStyle>
            <a:lvl1pPr marL="0" indent="0">
              <a:lnSpc>
                <a:spcPct val="105000"/>
              </a:lnSpc>
              <a:spcBef>
                <a:spcPts val="0"/>
              </a:spcBef>
              <a:spcAft>
                <a:spcPts val="1747"/>
              </a:spcAft>
              <a:buFontTx/>
              <a:buNone/>
              <a:defRPr sz="1747" b="1">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[Body heading]</a:t>
            </a:r>
          </a:p>
          <a:p>
            <a:pPr lvl="1"/>
            <a:r>
              <a:rPr lang="en-US" dirty="0"/>
              <a:t>Level two</a:t>
            </a:r>
          </a:p>
        </p:txBody>
      </p:sp>
      <p:sp>
        <p:nvSpPr>
          <p:cNvPr id="38" name="Text Placeholder 4">
            <a:extLst>
              <a:ext uri="{FF2B5EF4-FFF2-40B4-BE49-F238E27FC236}">
                <a16:creationId xmlns:a16="http://schemas.microsoft.com/office/drawing/2014/main" id="{01D7C6C6-1491-4D2D-AF5B-C6BBB872CF14}"/>
              </a:ext>
            </a:extLst>
          </p:cNvPr>
          <p:cNvSpPr>
            <a:spLocks noGrp="1"/>
          </p:cNvSpPr>
          <p:nvPr>
            <p:ph type="body" sz="quarter" idx="29" hasCustomPrompt="1"/>
          </p:nvPr>
        </p:nvSpPr>
        <p:spPr>
          <a:xfrm>
            <a:off x="6261684" y="1984608"/>
            <a:ext cx="2609644" cy="1373109"/>
          </a:xfrm>
        </p:spPr>
        <p:txBody>
          <a:bodyPr/>
          <a:lstStyle>
            <a:lvl1pPr marL="0" indent="0">
              <a:lnSpc>
                <a:spcPct val="100000"/>
              </a:lnSpc>
              <a:spcBef>
                <a:spcPts val="0"/>
              </a:spcBef>
              <a:buFontTx/>
              <a:buNone/>
              <a:defRPr sz="6989"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9" name="Text Placeholder 5">
            <a:extLst>
              <a:ext uri="{FF2B5EF4-FFF2-40B4-BE49-F238E27FC236}">
                <a16:creationId xmlns:a16="http://schemas.microsoft.com/office/drawing/2014/main" id="{F89E285A-DBBB-4BBA-BEEE-EE1797310EAA}"/>
              </a:ext>
            </a:extLst>
          </p:cNvPr>
          <p:cNvSpPr>
            <a:spLocks noGrp="1"/>
          </p:cNvSpPr>
          <p:nvPr>
            <p:ph type="body" sz="quarter" idx="30" hasCustomPrompt="1"/>
          </p:nvPr>
        </p:nvSpPr>
        <p:spPr>
          <a:xfrm>
            <a:off x="6261686" y="3550494"/>
            <a:ext cx="2606090" cy="2005756"/>
          </a:xfrm>
        </p:spPr>
        <p:txBody>
          <a:bodyPr/>
          <a:lstStyle>
            <a:lvl1pPr marL="0" indent="0">
              <a:lnSpc>
                <a:spcPct val="105000"/>
              </a:lnSpc>
              <a:spcBef>
                <a:spcPts val="0"/>
              </a:spcBef>
              <a:spcAft>
                <a:spcPts val="1747"/>
              </a:spcAft>
              <a:buFontTx/>
              <a:buNone/>
              <a:defRPr sz="1747" b="1">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[Body heading]</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5" name="Straight Connector 4">
            <a:extLst>
              <a:ext uri="{FF2B5EF4-FFF2-40B4-BE49-F238E27FC236}">
                <a16:creationId xmlns:a16="http://schemas.microsoft.com/office/drawing/2014/main" id="{83D83121-3A15-42C1-8028-C6A3CB8597F5}"/>
              </a:ext>
            </a:extLst>
          </p:cNvPr>
          <p:cNvCxnSpPr/>
          <p:nvPr userDrawn="1"/>
        </p:nvCxnSpPr>
        <p:spPr>
          <a:xfrm>
            <a:off x="276724"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9" name="Straight Connector 8">
            <a:extLst>
              <a:ext uri="{FF2B5EF4-FFF2-40B4-BE49-F238E27FC236}">
                <a16:creationId xmlns:a16="http://schemas.microsoft.com/office/drawing/2014/main" id="{229450D9-872C-4AA9-B0C4-B416639E03DE}"/>
              </a:ext>
            </a:extLst>
          </p:cNvPr>
          <p:cNvCxnSpPr/>
          <p:nvPr userDrawn="1"/>
        </p:nvCxnSpPr>
        <p:spPr>
          <a:xfrm>
            <a:off x="3200301"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D7B8F75D-4373-461A-83DF-0287F64D98F1}"/>
              </a:ext>
            </a:extLst>
          </p:cNvPr>
          <p:cNvCxnSpPr/>
          <p:nvPr userDrawn="1"/>
        </p:nvCxnSpPr>
        <p:spPr>
          <a:xfrm>
            <a:off x="6124576"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34" name="Text Placeholder 4">
            <a:extLst>
              <a:ext uri="{FF2B5EF4-FFF2-40B4-BE49-F238E27FC236}">
                <a16:creationId xmlns:a16="http://schemas.microsoft.com/office/drawing/2014/main" id="{686C154D-9079-4187-9C80-A93C0158B079}"/>
              </a:ext>
            </a:extLst>
          </p:cNvPr>
          <p:cNvSpPr>
            <a:spLocks noGrp="1"/>
          </p:cNvSpPr>
          <p:nvPr>
            <p:ph type="body" sz="quarter" idx="13" hasCustomPrompt="1"/>
          </p:nvPr>
        </p:nvSpPr>
        <p:spPr>
          <a:xfrm>
            <a:off x="413136" y="1984608"/>
            <a:ext cx="2609644" cy="1373109"/>
          </a:xfrm>
        </p:spPr>
        <p:txBody>
          <a:bodyPr/>
          <a:lstStyle>
            <a:lvl1pPr marL="0" indent="0">
              <a:lnSpc>
                <a:spcPct val="100000"/>
              </a:lnSpc>
              <a:spcBef>
                <a:spcPts val="0"/>
              </a:spcBef>
              <a:buFontTx/>
              <a:buNone/>
              <a:defRPr sz="6989"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14" name="Text Placeholder 2">
            <a:extLst>
              <a:ext uri="{FF2B5EF4-FFF2-40B4-BE49-F238E27FC236}">
                <a16:creationId xmlns:a16="http://schemas.microsoft.com/office/drawing/2014/main" id="{75584456-8A3C-4F68-85A7-6C99D14486BF}"/>
              </a:ext>
            </a:extLst>
          </p:cNvPr>
          <p:cNvSpPr>
            <a:spLocks noGrp="1"/>
          </p:cNvSpPr>
          <p:nvPr>
            <p:ph type="body" idx="26"/>
          </p:nvPr>
        </p:nvSpPr>
        <p:spPr>
          <a:xfrm>
            <a:off x="274639" y="1015201"/>
            <a:ext cx="8593137"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6" name="Text Placeholder 5">
            <a:extLst>
              <a:ext uri="{FF2B5EF4-FFF2-40B4-BE49-F238E27FC236}">
                <a16:creationId xmlns:a16="http://schemas.microsoft.com/office/drawing/2014/main" id="{06D7B180-3B38-4999-958D-B7DF20349C1F}"/>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5" name="Subtitle 2">
            <a:extLst>
              <a:ext uri="{FF2B5EF4-FFF2-40B4-BE49-F238E27FC236}">
                <a16:creationId xmlns:a16="http://schemas.microsoft.com/office/drawing/2014/main" id="{54DCCC02-006E-41F3-AED5-7DC23A4D8D07}"/>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426555010"/>
      </p:ext>
    </p:extLst>
  </p:cSld>
  <p:clrMapOvr>
    <a:masterClrMapping/>
  </p:clrMapOvr>
  <p:extLst>
    <p:ext uri="{DCECCB84-F9BA-43D5-87BE-67443E8EF086}">
      <p15:sldGuideLst xmlns:p15="http://schemas.microsoft.com/office/powerpoint/2012/main">
        <p15:guide id="1" orient="horz" pos="1219" userDrawn="1">
          <p15:clr>
            <a:srgbClr val="FBAE40"/>
          </p15:clr>
        </p15:guide>
        <p15:guide id="2" pos="1729" userDrawn="1">
          <p15:clr>
            <a:srgbClr val="FBAE40"/>
          </p15:clr>
        </p15:guide>
        <p15:guide id="3" pos="1833" userDrawn="1">
          <p15:clr>
            <a:srgbClr val="FBAE40"/>
          </p15:clr>
        </p15:guide>
        <p15:guide id="4" pos="3507" userDrawn="1">
          <p15:clr>
            <a:srgbClr val="FBAE40"/>
          </p15:clr>
        </p15:guide>
        <p15:guide id="5" pos="3403"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ntent icon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16536" y="4196323"/>
            <a:ext cx="2493163" cy="1359928"/>
          </a:xfrm>
        </p:spPr>
        <p:txBody>
          <a:bodyPr/>
          <a:lstStyle>
            <a:lvl1pPr marL="0" indent="0">
              <a:lnSpc>
                <a:spcPct val="80000"/>
              </a:lnSpc>
              <a:spcBef>
                <a:spcPts val="0"/>
              </a:spcBef>
              <a:spcAft>
                <a:spcPts val="0"/>
              </a:spcAft>
              <a:buFontTx/>
              <a:buNone/>
              <a:defRPr sz="5436" b="0">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8" name="Text Placeholder 5">
            <a:extLst>
              <a:ext uri="{FF2B5EF4-FFF2-40B4-BE49-F238E27FC236}">
                <a16:creationId xmlns:a16="http://schemas.microsoft.com/office/drawing/2014/main" id="{5C092334-648E-4D2E-83FD-5253C092E1BF}"/>
              </a:ext>
            </a:extLst>
          </p:cNvPr>
          <p:cNvSpPr>
            <a:spLocks noGrp="1"/>
          </p:cNvSpPr>
          <p:nvPr>
            <p:ph type="body" sz="quarter" idx="30" hasCustomPrompt="1"/>
          </p:nvPr>
        </p:nvSpPr>
        <p:spPr>
          <a:xfrm>
            <a:off x="3338286" y="4196323"/>
            <a:ext cx="2493163" cy="1359928"/>
          </a:xfrm>
        </p:spPr>
        <p:txBody>
          <a:bodyPr/>
          <a:lstStyle>
            <a:lvl1pPr marL="0" indent="0">
              <a:lnSpc>
                <a:spcPct val="80000"/>
              </a:lnSpc>
              <a:spcBef>
                <a:spcPts val="0"/>
              </a:spcBef>
              <a:spcAft>
                <a:spcPts val="0"/>
              </a:spcAft>
              <a:buFontTx/>
              <a:buNone/>
              <a:defRPr sz="5436" b="0">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59" name="Text Placeholder 5">
            <a:extLst>
              <a:ext uri="{FF2B5EF4-FFF2-40B4-BE49-F238E27FC236}">
                <a16:creationId xmlns:a16="http://schemas.microsoft.com/office/drawing/2014/main" id="{9BCD6A47-9559-42DC-A707-60BC993D5038}"/>
              </a:ext>
            </a:extLst>
          </p:cNvPr>
          <p:cNvSpPr>
            <a:spLocks noGrp="1"/>
          </p:cNvSpPr>
          <p:nvPr>
            <p:ph type="body" sz="quarter" idx="31" hasCustomPrompt="1"/>
          </p:nvPr>
        </p:nvSpPr>
        <p:spPr>
          <a:xfrm>
            <a:off x="6261686" y="4196323"/>
            <a:ext cx="2493163" cy="1359928"/>
          </a:xfrm>
        </p:spPr>
        <p:txBody>
          <a:bodyPr/>
          <a:lstStyle>
            <a:lvl1pPr marL="0" indent="0">
              <a:lnSpc>
                <a:spcPct val="80000"/>
              </a:lnSpc>
              <a:spcBef>
                <a:spcPts val="0"/>
              </a:spcBef>
              <a:spcAft>
                <a:spcPts val="0"/>
              </a:spcAft>
              <a:buFontTx/>
              <a:buNone/>
              <a:defRPr sz="5436" b="0">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6" name="Text Placeholder 5">
            <a:extLst>
              <a:ext uri="{FF2B5EF4-FFF2-40B4-BE49-F238E27FC236}">
                <a16:creationId xmlns:a16="http://schemas.microsoft.com/office/drawing/2014/main" id="{6BB7800C-76ED-47D7-AD6A-C156361C5DE5}"/>
              </a:ext>
            </a:extLst>
          </p:cNvPr>
          <p:cNvSpPr>
            <a:spLocks noGrp="1"/>
          </p:cNvSpPr>
          <p:nvPr>
            <p:ph type="body" sz="quarter" idx="32"/>
          </p:nvPr>
        </p:nvSpPr>
        <p:spPr>
          <a:xfrm>
            <a:off x="274323" y="1339851"/>
            <a:ext cx="8593448" cy="863809"/>
          </a:xfrm>
        </p:spPr>
        <p:txBody>
          <a:bodyPr/>
          <a:lstStyle>
            <a:lvl1pPr marL="0" indent="0">
              <a:spcBef>
                <a:spcPts val="0"/>
              </a:spcBef>
              <a:spcAft>
                <a:spcPts val="0"/>
              </a:spcAft>
              <a:buFont typeface="Arial" panose="020B0604020202020204" pitchFamily="34" charset="0"/>
              <a:buNone/>
              <a:defRPr sz="1747" b="0">
                <a:solidFill>
                  <a:schemeClr val="tx1"/>
                </a:solidFill>
              </a:defRPr>
            </a:lvl1pPr>
            <a:lvl2pPr marL="0" indent="0">
              <a:spcBef>
                <a:spcPts val="0"/>
              </a:spcBef>
              <a:spcAft>
                <a:spcPts val="0"/>
              </a:spcAft>
              <a:buNone/>
              <a:defRPr sz="1747" b="0">
                <a:solidFill>
                  <a:schemeClr val="tx1"/>
                </a:solidFill>
              </a:defRPr>
            </a:lvl2pPr>
            <a:lvl3pPr marL="0" indent="0">
              <a:spcBef>
                <a:spcPts val="0"/>
              </a:spcBef>
              <a:spcAft>
                <a:spcPts val="0"/>
              </a:spcAft>
              <a:buNone/>
              <a:defRPr sz="1747" b="0">
                <a:solidFill>
                  <a:schemeClr val="tx1"/>
                </a:solidFill>
              </a:defRPr>
            </a:lvl3pPr>
            <a:lvl4pPr marL="0" indent="0">
              <a:spcBef>
                <a:spcPts val="0"/>
              </a:spcBef>
              <a:spcAft>
                <a:spcPts val="0"/>
              </a:spcAft>
              <a:buNone/>
              <a:defRPr sz="1747" b="0">
                <a:solidFill>
                  <a:schemeClr val="tx1"/>
                </a:solidFill>
              </a:defRPr>
            </a:lvl4pPr>
            <a:lvl5pPr marL="0" indent="0">
              <a:spcBef>
                <a:spcPts val="0"/>
              </a:spcBef>
              <a:spcAft>
                <a:spcPts val="0"/>
              </a:spcAft>
              <a:buNone/>
              <a:defRPr sz="1747" b="0">
                <a:solidFill>
                  <a:schemeClr val="tx1"/>
                </a:solidFill>
              </a:defRPr>
            </a:lvl5pPr>
          </a:lstStyle>
          <a:p>
            <a:pPr lvl="0"/>
            <a:r>
              <a:rPr lang="en-US" dirty="0"/>
              <a:t>Click to edit Master text styles</a:t>
            </a:r>
          </a:p>
        </p:txBody>
      </p:sp>
      <p:cxnSp>
        <p:nvCxnSpPr>
          <p:cNvPr id="63" name="Straight Connector 62">
            <a:extLst>
              <a:ext uri="{FF2B5EF4-FFF2-40B4-BE49-F238E27FC236}">
                <a16:creationId xmlns:a16="http://schemas.microsoft.com/office/drawing/2014/main" id="{4608B6A8-9F83-4295-B134-6D33E897BB92}"/>
              </a:ext>
            </a:extLst>
          </p:cNvPr>
          <p:cNvCxnSpPr/>
          <p:nvPr userDrawn="1"/>
        </p:nvCxnSpPr>
        <p:spPr>
          <a:xfrm>
            <a:off x="280121" y="2682396"/>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4" name="Straight Connector 63">
            <a:extLst>
              <a:ext uri="{FF2B5EF4-FFF2-40B4-BE49-F238E27FC236}">
                <a16:creationId xmlns:a16="http://schemas.microsoft.com/office/drawing/2014/main" id="{50B28C8C-23EB-40F2-AEBD-B0C8A312F8DD}"/>
              </a:ext>
            </a:extLst>
          </p:cNvPr>
          <p:cNvCxnSpPr/>
          <p:nvPr userDrawn="1"/>
        </p:nvCxnSpPr>
        <p:spPr>
          <a:xfrm>
            <a:off x="3201889" y="2682396"/>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5" name="Straight Connector 64">
            <a:extLst>
              <a:ext uri="{FF2B5EF4-FFF2-40B4-BE49-F238E27FC236}">
                <a16:creationId xmlns:a16="http://schemas.microsoft.com/office/drawing/2014/main" id="{558589D9-7D65-4AA7-80FE-3F30F4394FAA}"/>
              </a:ext>
            </a:extLst>
          </p:cNvPr>
          <p:cNvCxnSpPr/>
          <p:nvPr userDrawn="1"/>
        </p:nvCxnSpPr>
        <p:spPr>
          <a:xfrm>
            <a:off x="6124576" y="2682396"/>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2" name="Text Placeholder 2">
            <a:extLst>
              <a:ext uri="{FF2B5EF4-FFF2-40B4-BE49-F238E27FC236}">
                <a16:creationId xmlns:a16="http://schemas.microsoft.com/office/drawing/2014/main" id="{E40ACDC7-E21C-42F4-B78D-88DF54806278}"/>
              </a:ext>
            </a:extLst>
          </p:cNvPr>
          <p:cNvSpPr>
            <a:spLocks noGrp="1"/>
          </p:cNvSpPr>
          <p:nvPr>
            <p:ph type="body" idx="26"/>
          </p:nvPr>
        </p:nvSpPr>
        <p:spPr>
          <a:xfrm>
            <a:off x="274639" y="1015201"/>
            <a:ext cx="8593136"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4" name="Text Placeholder 5">
            <a:extLst>
              <a:ext uri="{FF2B5EF4-FFF2-40B4-BE49-F238E27FC236}">
                <a16:creationId xmlns:a16="http://schemas.microsoft.com/office/drawing/2014/main" id="{CFD4ED2F-DA34-442E-BD02-D6581E9E9BA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3" name="Subtitle 2">
            <a:extLst>
              <a:ext uri="{FF2B5EF4-FFF2-40B4-BE49-F238E27FC236}">
                <a16:creationId xmlns:a16="http://schemas.microsoft.com/office/drawing/2014/main" id="{C885EA69-4B6D-45E8-8B84-33F1482279F2}"/>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94476539"/>
      </p:ext>
    </p:extLst>
  </p:cSld>
  <p:clrMapOvr>
    <a:masterClrMapping/>
  </p:clrMapOvr>
  <p:extLst>
    <p:ext uri="{DCECCB84-F9BA-43D5-87BE-67443E8EF086}">
      <p15:sldGuideLst xmlns:p15="http://schemas.microsoft.com/office/powerpoint/2012/main">
        <p15:guide id="1" orient="horz" pos="1445" userDrawn="1">
          <p15:clr>
            <a:srgbClr val="FBAE40"/>
          </p15:clr>
        </p15:guide>
        <p15:guide id="2" pos="1729" userDrawn="1">
          <p15:clr>
            <a:srgbClr val="FBAE40"/>
          </p15:clr>
        </p15:guide>
        <p15:guide id="3" pos="1832" userDrawn="1">
          <p15:clr>
            <a:srgbClr val="FBAE40"/>
          </p15:clr>
        </p15:guide>
        <p15:guide id="4" pos="3507" userDrawn="1">
          <p15:clr>
            <a:srgbClr val="FBAE40"/>
          </p15:clr>
        </p15:guide>
        <p15:guide id="5" pos="3403"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stat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10734" y="3208094"/>
            <a:ext cx="2403000" cy="2348157"/>
          </a:xfrm>
        </p:spPr>
        <p:txBody>
          <a:bodyPr/>
          <a:lstStyle>
            <a:lvl1pPr marL="0" indent="0">
              <a:lnSpc>
                <a:spcPct val="80000"/>
              </a:lnSpc>
              <a:spcBef>
                <a:spcPts val="0"/>
              </a:spcBef>
              <a:spcAft>
                <a:spcPts val="0"/>
              </a:spcAft>
              <a:buFontTx/>
              <a:buNone/>
              <a:defRPr sz="5824" b="0">
                <a:solidFill>
                  <a:schemeClr val="tx1"/>
                </a:solidFill>
              </a:defRPr>
            </a:lvl1pPr>
            <a:lvl2pPr marL="0" indent="0">
              <a:lnSpc>
                <a:spcPct val="105000"/>
              </a:lnSpc>
              <a:spcBef>
                <a:spcPts val="0"/>
              </a:spcBef>
              <a:spcAft>
                <a:spcPts val="0"/>
              </a:spcAft>
              <a:buFontTx/>
              <a:buNone/>
              <a:defRPr sz="1553">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grpSp>
        <p:nvGrpSpPr>
          <p:cNvPr id="14" name="Grid" hidden="1">
            <a:extLst>
              <a:ext uri="{FF2B5EF4-FFF2-40B4-BE49-F238E27FC236}">
                <a16:creationId xmlns:a16="http://schemas.microsoft.com/office/drawing/2014/main" id="{82D85A8C-0163-43E4-B386-1C507D17B3E3}"/>
              </a:ext>
            </a:extLst>
          </p:cNvPr>
          <p:cNvGrpSpPr/>
          <p:nvPr userDrawn="1"/>
        </p:nvGrpSpPr>
        <p:grpSpPr>
          <a:xfrm>
            <a:off x="3" y="-249078"/>
            <a:ext cx="9143999" cy="173829"/>
            <a:chOff x="1" y="-249078"/>
            <a:chExt cx="12191999" cy="173829"/>
          </a:xfrm>
        </p:grpSpPr>
        <p:sp>
          <p:nvSpPr>
            <p:cNvPr id="15" name="Rectangle 14">
              <a:extLst>
                <a:ext uri="{FF2B5EF4-FFF2-40B4-BE49-F238E27FC236}">
                  <a16:creationId xmlns:a16="http://schemas.microsoft.com/office/drawing/2014/main" id="{EFE0B3E4-FF21-4E28-9D5D-E9BBBCED701D}"/>
                </a:ext>
              </a:extLst>
            </p:cNvPr>
            <p:cNvSpPr/>
            <p:nvPr userDrawn="1"/>
          </p:nvSpPr>
          <p:spPr>
            <a:xfrm>
              <a:off x="1" y="-213360"/>
              <a:ext cx="369887"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16" name="Rectangle 15">
              <a:extLst>
                <a:ext uri="{FF2B5EF4-FFF2-40B4-BE49-F238E27FC236}">
                  <a16:creationId xmlns:a16="http://schemas.microsoft.com/office/drawing/2014/main" id="{61C16951-2DD6-4CBA-BD2A-11B71EDC7AD4}"/>
                </a:ext>
              </a:extLst>
            </p:cNvPr>
            <p:cNvSpPr/>
            <p:nvPr userDrawn="1"/>
          </p:nvSpPr>
          <p:spPr>
            <a:xfrm>
              <a:off x="11821200" y="-213360"/>
              <a:ext cx="3708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17" name="Rectangle 16">
              <a:extLst>
                <a:ext uri="{FF2B5EF4-FFF2-40B4-BE49-F238E27FC236}">
                  <a16:creationId xmlns:a16="http://schemas.microsoft.com/office/drawing/2014/main" id="{289EAFC9-9678-4219-A3AD-D1D4CE4D873F}"/>
                </a:ext>
              </a:extLst>
            </p:cNvPr>
            <p:cNvSpPr/>
            <p:nvPr userDrawn="1"/>
          </p:nvSpPr>
          <p:spPr>
            <a:xfrm>
              <a:off x="697482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18" name="Rectangle 17">
              <a:extLst>
                <a:ext uri="{FF2B5EF4-FFF2-40B4-BE49-F238E27FC236}">
                  <a16:creationId xmlns:a16="http://schemas.microsoft.com/office/drawing/2014/main" id="{FC325436-8E2D-4C15-8A3A-5554FED45846}"/>
                </a:ext>
              </a:extLst>
            </p:cNvPr>
            <p:cNvSpPr/>
            <p:nvPr userDrawn="1"/>
          </p:nvSpPr>
          <p:spPr>
            <a:xfrm>
              <a:off x="309771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19" name="Rectangle 18">
              <a:extLst>
                <a:ext uri="{FF2B5EF4-FFF2-40B4-BE49-F238E27FC236}">
                  <a16:creationId xmlns:a16="http://schemas.microsoft.com/office/drawing/2014/main" id="{FE40B119-A36B-4FC7-9757-FFC82AA8166D}"/>
                </a:ext>
              </a:extLst>
            </p:cNvPr>
            <p:cNvSpPr/>
            <p:nvPr userDrawn="1"/>
          </p:nvSpPr>
          <p:spPr>
            <a:xfrm>
              <a:off x="115916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0" name="Rectangle 19">
              <a:extLst>
                <a:ext uri="{FF2B5EF4-FFF2-40B4-BE49-F238E27FC236}">
                  <a16:creationId xmlns:a16="http://schemas.microsoft.com/office/drawing/2014/main" id="{9F48D1B6-FA56-41B4-9D15-3AD9E478D115}"/>
                </a:ext>
              </a:extLst>
            </p:cNvPr>
            <p:cNvSpPr/>
            <p:nvPr userDrawn="1"/>
          </p:nvSpPr>
          <p:spPr>
            <a:xfrm>
              <a:off x="503626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1" name="Rectangle 20">
              <a:extLst>
                <a:ext uri="{FF2B5EF4-FFF2-40B4-BE49-F238E27FC236}">
                  <a16:creationId xmlns:a16="http://schemas.microsoft.com/office/drawing/2014/main" id="{23BD3775-E28C-45C4-B552-3C35269BE117}"/>
                </a:ext>
              </a:extLst>
            </p:cNvPr>
            <p:cNvSpPr/>
            <p:nvPr userDrawn="1"/>
          </p:nvSpPr>
          <p:spPr>
            <a:xfrm>
              <a:off x="988264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2" name="Rectangle 21">
              <a:extLst>
                <a:ext uri="{FF2B5EF4-FFF2-40B4-BE49-F238E27FC236}">
                  <a16:creationId xmlns:a16="http://schemas.microsoft.com/office/drawing/2014/main" id="{317315CE-0FB1-4D92-A422-A06E1D6387CA}"/>
                </a:ext>
              </a:extLst>
            </p:cNvPr>
            <p:cNvSpPr/>
            <p:nvPr userDrawn="1"/>
          </p:nvSpPr>
          <p:spPr>
            <a:xfrm>
              <a:off x="794409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3" name="Rectangle 22">
              <a:extLst>
                <a:ext uri="{FF2B5EF4-FFF2-40B4-BE49-F238E27FC236}">
                  <a16:creationId xmlns:a16="http://schemas.microsoft.com/office/drawing/2014/main" id="{28006427-A048-4D8F-BA3F-57A7C080E531}"/>
                </a:ext>
              </a:extLst>
            </p:cNvPr>
            <p:cNvSpPr/>
            <p:nvPr userDrawn="1"/>
          </p:nvSpPr>
          <p:spPr>
            <a:xfrm>
              <a:off x="406699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4" name="Rectangle 23">
              <a:extLst>
                <a:ext uri="{FF2B5EF4-FFF2-40B4-BE49-F238E27FC236}">
                  <a16:creationId xmlns:a16="http://schemas.microsoft.com/office/drawing/2014/main" id="{AF91F24F-3FF5-48B6-B408-51231D51CF84}"/>
                </a:ext>
              </a:extLst>
            </p:cNvPr>
            <p:cNvSpPr/>
            <p:nvPr userDrawn="1"/>
          </p:nvSpPr>
          <p:spPr>
            <a:xfrm>
              <a:off x="212844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5" name="Rectangle 24">
              <a:extLst>
                <a:ext uri="{FF2B5EF4-FFF2-40B4-BE49-F238E27FC236}">
                  <a16:creationId xmlns:a16="http://schemas.microsoft.com/office/drawing/2014/main" id="{849B004E-3090-4AE3-A7BD-3C659ABD465B}"/>
                </a:ext>
              </a:extLst>
            </p:cNvPr>
            <p:cNvSpPr/>
            <p:nvPr userDrawn="1"/>
          </p:nvSpPr>
          <p:spPr>
            <a:xfrm>
              <a:off x="600554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6" name="Rectangle 25">
              <a:extLst>
                <a:ext uri="{FF2B5EF4-FFF2-40B4-BE49-F238E27FC236}">
                  <a16:creationId xmlns:a16="http://schemas.microsoft.com/office/drawing/2014/main" id="{1332CE1F-1A35-4057-BFDB-BB7E0166959A}"/>
                </a:ext>
              </a:extLst>
            </p:cNvPr>
            <p:cNvSpPr/>
            <p:nvPr userDrawn="1"/>
          </p:nvSpPr>
          <p:spPr>
            <a:xfrm>
              <a:off x="1085192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7" name="Rectangle 26">
              <a:extLst>
                <a:ext uri="{FF2B5EF4-FFF2-40B4-BE49-F238E27FC236}">
                  <a16:creationId xmlns:a16="http://schemas.microsoft.com/office/drawing/2014/main" id="{95900798-4BEF-43CA-8BAC-E8B90117336C}"/>
                </a:ext>
              </a:extLst>
            </p:cNvPr>
            <p:cNvSpPr/>
            <p:nvPr userDrawn="1"/>
          </p:nvSpPr>
          <p:spPr>
            <a:xfrm>
              <a:off x="891337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8" name="Rectangle 27">
              <a:extLst>
                <a:ext uri="{FF2B5EF4-FFF2-40B4-BE49-F238E27FC236}">
                  <a16:creationId xmlns:a16="http://schemas.microsoft.com/office/drawing/2014/main" id="{6B6A6E5A-649B-4137-B418-3362B6CCDDFD}"/>
                </a:ext>
              </a:extLst>
            </p:cNvPr>
            <p:cNvSpPr/>
            <p:nvPr userDrawn="1"/>
          </p:nvSpPr>
          <p:spPr>
            <a:xfrm>
              <a:off x="5914412" y="-249078"/>
              <a:ext cx="360000" cy="92867"/>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grpSp>
      <p:sp>
        <p:nvSpPr>
          <p:cNvPr id="39" name="Text Placeholder 2">
            <a:extLst>
              <a:ext uri="{FF2B5EF4-FFF2-40B4-BE49-F238E27FC236}">
                <a16:creationId xmlns:a16="http://schemas.microsoft.com/office/drawing/2014/main" id="{99A5670A-59AD-4104-B06B-91BB108B40B5}"/>
              </a:ext>
            </a:extLst>
          </p:cNvPr>
          <p:cNvSpPr>
            <a:spLocks noGrp="1"/>
          </p:cNvSpPr>
          <p:nvPr>
            <p:ph type="body" idx="1"/>
          </p:nvPr>
        </p:nvSpPr>
        <p:spPr>
          <a:xfrm>
            <a:off x="401777" y="1533950"/>
            <a:ext cx="2538921"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40" name="Text Placeholder 5">
            <a:extLst>
              <a:ext uri="{FF2B5EF4-FFF2-40B4-BE49-F238E27FC236}">
                <a16:creationId xmlns:a16="http://schemas.microsoft.com/office/drawing/2014/main" id="{5B6C5DF6-41F5-4B76-8FBF-312A698F047D}"/>
              </a:ext>
            </a:extLst>
          </p:cNvPr>
          <p:cNvSpPr>
            <a:spLocks noGrp="1"/>
          </p:cNvSpPr>
          <p:nvPr>
            <p:ph type="body" sz="quarter" idx="27" hasCustomPrompt="1"/>
          </p:nvPr>
        </p:nvSpPr>
        <p:spPr>
          <a:xfrm>
            <a:off x="3334647" y="3208094"/>
            <a:ext cx="2403000" cy="2348157"/>
          </a:xfrm>
        </p:spPr>
        <p:txBody>
          <a:bodyPr/>
          <a:lstStyle>
            <a:lvl1pPr marL="0" indent="0">
              <a:lnSpc>
                <a:spcPct val="80000"/>
              </a:lnSpc>
              <a:spcBef>
                <a:spcPts val="0"/>
              </a:spcBef>
              <a:spcAft>
                <a:spcPts val="0"/>
              </a:spcAft>
              <a:buFontTx/>
              <a:buNone/>
              <a:defRPr sz="5824" b="0">
                <a:solidFill>
                  <a:schemeClr val="tx1"/>
                </a:solidFill>
              </a:defRPr>
            </a:lvl1pPr>
            <a:lvl2pPr marL="0" indent="0">
              <a:lnSpc>
                <a:spcPct val="105000"/>
              </a:lnSpc>
              <a:spcBef>
                <a:spcPts val="0"/>
              </a:spcBef>
              <a:spcAft>
                <a:spcPts val="0"/>
              </a:spcAft>
              <a:buFontTx/>
              <a:buNone/>
              <a:defRPr sz="1553">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41" name="Text Placeholder 2">
            <a:extLst>
              <a:ext uri="{FF2B5EF4-FFF2-40B4-BE49-F238E27FC236}">
                <a16:creationId xmlns:a16="http://schemas.microsoft.com/office/drawing/2014/main" id="{559ED89B-6E7D-4C27-8FA4-B14A4F4F48A2}"/>
              </a:ext>
            </a:extLst>
          </p:cNvPr>
          <p:cNvSpPr>
            <a:spLocks noGrp="1"/>
          </p:cNvSpPr>
          <p:nvPr>
            <p:ph type="body" idx="28"/>
          </p:nvPr>
        </p:nvSpPr>
        <p:spPr>
          <a:xfrm>
            <a:off x="3334647" y="1533950"/>
            <a:ext cx="2538000"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42" name="Text Placeholder 5">
            <a:extLst>
              <a:ext uri="{FF2B5EF4-FFF2-40B4-BE49-F238E27FC236}">
                <a16:creationId xmlns:a16="http://schemas.microsoft.com/office/drawing/2014/main" id="{EBE3201B-6E33-40AF-ACE4-6858F77C8326}"/>
              </a:ext>
            </a:extLst>
          </p:cNvPr>
          <p:cNvSpPr>
            <a:spLocks noGrp="1"/>
          </p:cNvSpPr>
          <p:nvPr>
            <p:ph type="body" sz="quarter" idx="29" hasCustomPrompt="1"/>
          </p:nvPr>
        </p:nvSpPr>
        <p:spPr>
          <a:xfrm>
            <a:off x="6263670" y="3208094"/>
            <a:ext cx="2403000" cy="2348157"/>
          </a:xfrm>
        </p:spPr>
        <p:txBody>
          <a:bodyPr/>
          <a:lstStyle>
            <a:lvl1pPr marL="0" indent="0">
              <a:lnSpc>
                <a:spcPct val="80000"/>
              </a:lnSpc>
              <a:spcBef>
                <a:spcPts val="0"/>
              </a:spcBef>
              <a:spcAft>
                <a:spcPts val="0"/>
              </a:spcAft>
              <a:buFontTx/>
              <a:buNone/>
              <a:defRPr sz="5824" b="0">
                <a:solidFill>
                  <a:schemeClr val="tx1"/>
                </a:solidFill>
              </a:defRPr>
            </a:lvl1pPr>
            <a:lvl2pPr marL="0" indent="0">
              <a:lnSpc>
                <a:spcPct val="105000"/>
              </a:lnSpc>
              <a:spcBef>
                <a:spcPts val="0"/>
              </a:spcBef>
              <a:spcAft>
                <a:spcPts val="0"/>
              </a:spcAft>
              <a:buFontTx/>
              <a:buNone/>
              <a:defRPr sz="1553">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43" name="Text Placeholder 2">
            <a:extLst>
              <a:ext uri="{FF2B5EF4-FFF2-40B4-BE49-F238E27FC236}">
                <a16:creationId xmlns:a16="http://schemas.microsoft.com/office/drawing/2014/main" id="{ACCE09AF-131C-4543-847B-9026ABE38E6D}"/>
              </a:ext>
            </a:extLst>
          </p:cNvPr>
          <p:cNvSpPr>
            <a:spLocks noGrp="1"/>
          </p:cNvSpPr>
          <p:nvPr>
            <p:ph type="body" idx="30"/>
          </p:nvPr>
        </p:nvSpPr>
        <p:spPr>
          <a:xfrm>
            <a:off x="6263669" y="1533950"/>
            <a:ext cx="2538000"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29" name="Text Placeholder 2">
            <a:extLst>
              <a:ext uri="{FF2B5EF4-FFF2-40B4-BE49-F238E27FC236}">
                <a16:creationId xmlns:a16="http://schemas.microsoft.com/office/drawing/2014/main" id="{E1866A45-E52B-4A94-9F4A-D996416AEA17}"/>
              </a:ext>
            </a:extLst>
          </p:cNvPr>
          <p:cNvSpPr>
            <a:spLocks noGrp="1"/>
          </p:cNvSpPr>
          <p:nvPr userDrawn="1">
            <p:ph type="body" idx="26"/>
          </p:nvPr>
        </p:nvSpPr>
        <p:spPr>
          <a:xfrm>
            <a:off x="274638" y="1015202"/>
            <a:ext cx="8591259" cy="334174"/>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31" name="Text Placeholder 5">
            <a:extLst>
              <a:ext uri="{FF2B5EF4-FFF2-40B4-BE49-F238E27FC236}">
                <a16:creationId xmlns:a16="http://schemas.microsoft.com/office/drawing/2014/main" id="{FD548693-170B-4DE1-9A57-0D26BEDACA90}"/>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30" name="Subtitle 2">
            <a:extLst>
              <a:ext uri="{FF2B5EF4-FFF2-40B4-BE49-F238E27FC236}">
                <a16:creationId xmlns:a16="http://schemas.microsoft.com/office/drawing/2014/main" id="{71736D6B-8BB3-4316-8877-586057DB08BD}"/>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32" name="Straight Connector 31">
            <a:extLst>
              <a:ext uri="{FF2B5EF4-FFF2-40B4-BE49-F238E27FC236}">
                <a16:creationId xmlns:a16="http://schemas.microsoft.com/office/drawing/2014/main" id="{A57A44BD-B3E5-FC45-A457-8B609CDA522C}"/>
              </a:ext>
            </a:extLst>
          </p:cNvPr>
          <p:cNvCxnSpPr>
            <a:cxnSpLocks/>
          </p:cNvCxnSpPr>
          <p:nvPr userDrawn="1"/>
        </p:nvCxnSpPr>
        <p:spPr>
          <a:xfrm>
            <a:off x="274321" y="1533526"/>
            <a:ext cx="0" cy="4022725"/>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3" name="Straight Connector 32">
            <a:extLst>
              <a:ext uri="{FF2B5EF4-FFF2-40B4-BE49-F238E27FC236}">
                <a16:creationId xmlns:a16="http://schemas.microsoft.com/office/drawing/2014/main" id="{CD8E961D-0C89-4B4C-BC4D-CBF678EE71E0}"/>
              </a:ext>
            </a:extLst>
          </p:cNvPr>
          <p:cNvCxnSpPr>
            <a:cxnSpLocks/>
          </p:cNvCxnSpPr>
          <p:nvPr userDrawn="1"/>
        </p:nvCxnSpPr>
        <p:spPr>
          <a:xfrm>
            <a:off x="3198813" y="1533526"/>
            <a:ext cx="0" cy="4022725"/>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4" name="Straight Connector 33">
            <a:extLst>
              <a:ext uri="{FF2B5EF4-FFF2-40B4-BE49-F238E27FC236}">
                <a16:creationId xmlns:a16="http://schemas.microsoft.com/office/drawing/2014/main" id="{31190D51-F113-DA47-88D1-97885B0B5382}"/>
              </a:ext>
            </a:extLst>
          </p:cNvPr>
          <p:cNvCxnSpPr>
            <a:cxnSpLocks/>
          </p:cNvCxnSpPr>
          <p:nvPr userDrawn="1"/>
        </p:nvCxnSpPr>
        <p:spPr>
          <a:xfrm>
            <a:off x="6124576" y="1533526"/>
            <a:ext cx="0" cy="4022725"/>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692287679"/>
      </p:ext>
    </p:extLst>
  </p:cSld>
  <p:clrMapOvr>
    <a:masterClrMapping/>
  </p:clrMapOvr>
  <p:extLst>
    <p:ext uri="{DCECCB84-F9BA-43D5-87BE-67443E8EF086}">
      <p15:sldGuideLst xmlns:p15="http://schemas.microsoft.com/office/powerpoint/2012/main">
        <p15:guide id="1" orient="horz" pos="1445" userDrawn="1">
          <p15:clr>
            <a:srgbClr val="FBAE40"/>
          </p15:clr>
        </p15:guide>
        <p15:guide id="2" pos="3403" userDrawn="1">
          <p15:clr>
            <a:srgbClr val="FBAE40"/>
          </p15:clr>
        </p15:guide>
        <p15:guide id="3" pos="3507" userDrawn="1">
          <p15:clr>
            <a:srgbClr val="FBAE40"/>
          </p15:clr>
        </p15:guide>
        <p15:guide id="4" pos="1729" userDrawn="1">
          <p15:clr>
            <a:srgbClr val="FBAE40"/>
          </p15:clr>
        </p15:guide>
        <p15:guide id="5" pos="1832"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95FE19-6E49-4F89-8CD8-DE0332F20431}"/>
              </a:ext>
            </a:extLst>
          </p:cNvPr>
          <p:cNvSpPr/>
          <p:nvPr/>
        </p:nvSpPr>
        <p:spPr>
          <a:xfrm>
            <a:off x="259972" y="1339851"/>
            <a:ext cx="2820609" cy="4259463"/>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31" name="Oval 30">
            <a:extLst>
              <a:ext uri="{FF2B5EF4-FFF2-40B4-BE49-F238E27FC236}">
                <a16:creationId xmlns:a16="http://schemas.microsoft.com/office/drawing/2014/main" id="{BCA27B5A-B541-4B45-84E2-2E02786253E5}"/>
              </a:ext>
            </a:extLst>
          </p:cNvPr>
          <p:cNvSpPr/>
          <p:nvPr/>
        </p:nvSpPr>
        <p:spPr>
          <a:xfrm>
            <a:off x="971829" y="1619708"/>
            <a:ext cx="1396895" cy="1396895"/>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24" name="Rectangle 23">
            <a:extLst>
              <a:ext uri="{FF2B5EF4-FFF2-40B4-BE49-F238E27FC236}">
                <a16:creationId xmlns:a16="http://schemas.microsoft.com/office/drawing/2014/main" id="{D0EC9CFF-A30E-4312-A906-E7D9C306D9D3}"/>
              </a:ext>
            </a:extLst>
          </p:cNvPr>
          <p:cNvSpPr/>
          <p:nvPr/>
        </p:nvSpPr>
        <p:spPr>
          <a:xfrm>
            <a:off x="3121171" y="1339852"/>
            <a:ext cx="2901666" cy="4259464"/>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25" name="Oval 24">
            <a:extLst>
              <a:ext uri="{FF2B5EF4-FFF2-40B4-BE49-F238E27FC236}">
                <a16:creationId xmlns:a16="http://schemas.microsoft.com/office/drawing/2014/main" id="{5E6E2B7C-0A44-4DD8-BB2C-06C0E36807BA}"/>
              </a:ext>
            </a:extLst>
          </p:cNvPr>
          <p:cNvSpPr/>
          <p:nvPr/>
        </p:nvSpPr>
        <p:spPr>
          <a:xfrm>
            <a:off x="3873555" y="1619710"/>
            <a:ext cx="1396895" cy="1396895"/>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17" name="Rectangle 16">
            <a:extLst>
              <a:ext uri="{FF2B5EF4-FFF2-40B4-BE49-F238E27FC236}">
                <a16:creationId xmlns:a16="http://schemas.microsoft.com/office/drawing/2014/main" id="{607F2EBA-ADB7-40D0-A08E-A65E98119629}"/>
              </a:ext>
            </a:extLst>
          </p:cNvPr>
          <p:cNvSpPr/>
          <p:nvPr/>
        </p:nvSpPr>
        <p:spPr>
          <a:xfrm>
            <a:off x="6063422" y="1339852"/>
            <a:ext cx="2820609" cy="4259464"/>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18" name="Oval 17">
            <a:extLst>
              <a:ext uri="{FF2B5EF4-FFF2-40B4-BE49-F238E27FC236}">
                <a16:creationId xmlns:a16="http://schemas.microsoft.com/office/drawing/2014/main" id="{8D13591F-7DA9-433A-92D4-8767A199438A}"/>
              </a:ext>
            </a:extLst>
          </p:cNvPr>
          <p:cNvSpPr/>
          <p:nvPr/>
        </p:nvSpPr>
        <p:spPr>
          <a:xfrm>
            <a:off x="6775279" y="1619710"/>
            <a:ext cx="1396895" cy="1396895"/>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4" name="Text Placeholder 3">
            <a:extLst>
              <a:ext uri="{FF2B5EF4-FFF2-40B4-BE49-F238E27FC236}">
                <a16:creationId xmlns:a16="http://schemas.microsoft.com/office/drawing/2014/main" id="{8FE81165-3E76-4B82-BFA0-877D267197EC}"/>
              </a:ext>
            </a:extLst>
          </p:cNvPr>
          <p:cNvSpPr>
            <a:spLocks noGrp="1"/>
          </p:cNvSpPr>
          <p:nvPr>
            <p:ph type="body" sz="quarter" idx="27"/>
          </p:nvPr>
        </p:nvSpPr>
        <p:spPr>
          <a:xfrm>
            <a:off x="540300" y="3273425"/>
            <a:ext cx="2274619" cy="2282825"/>
          </a:xfrm>
        </p:spPr>
        <p:txBody>
          <a:bodyPr/>
          <a:lstStyle>
            <a:lvl1pPr marL="0" indent="0" algn="ctr">
              <a:spcAft>
                <a:spcPts val="1165"/>
              </a:spcAft>
              <a:buFont typeface="Arial" panose="020B0604020202020204" pitchFamily="34" charset="0"/>
              <a:buNone/>
              <a:defRPr sz="1747"/>
            </a:lvl1pPr>
            <a:lvl2pPr marL="0" indent="0" algn="ctr">
              <a:buNone/>
              <a:defRPr sz="1359"/>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a:p>
            <a:pPr lvl="1"/>
            <a:r>
              <a:rPr lang="en-US" dirty="0"/>
              <a:t>Second level</a:t>
            </a:r>
          </a:p>
        </p:txBody>
      </p:sp>
      <p:sp>
        <p:nvSpPr>
          <p:cNvPr id="42" name="Text Placeholder 3">
            <a:extLst>
              <a:ext uri="{FF2B5EF4-FFF2-40B4-BE49-F238E27FC236}">
                <a16:creationId xmlns:a16="http://schemas.microsoft.com/office/drawing/2014/main" id="{2B90FE02-5279-4DEA-A38C-2443B8BA6EFF}"/>
              </a:ext>
            </a:extLst>
          </p:cNvPr>
          <p:cNvSpPr>
            <a:spLocks noGrp="1"/>
          </p:cNvSpPr>
          <p:nvPr>
            <p:ph type="body" sz="quarter" idx="28"/>
          </p:nvPr>
        </p:nvSpPr>
        <p:spPr>
          <a:xfrm>
            <a:off x="3434691" y="3273425"/>
            <a:ext cx="2274619" cy="2282825"/>
          </a:xfrm>
        </p:spPr>
        <p:txBody>
          <a:bodyPr/>
          <a:lstStyle>
            <a:lvl1pPr marL="0" indent="0" algn="ctr">
              <a:spcAft>
                <a:spcPts val="1165"/>
              </a:spcAft>
              <a:buFont typeface="Arial" panose="020B0604020202020204" pitchFamily="34" charset="0"/>
              <a:buNone/>
              <a:defRPr sz="1747"/>
            </a:lvl1pPr>
            <a:lvl2pPr marL="0" indent="0" algn="ctr">
              <a:buNone/>
              <a:defRPr sz="1359"/>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a:p>
            <a:pPr lvl="1"/>
            <a:r>
              <a:rPr lang="en-US" dirty="0"/>
              <a:t>Second level</a:t>
            </a:r>
          </a:p>
          <a:p>
            <a:pPr lvl="2"/>
            <a:endParaRPr lang="en-US" dirty="0"/>
          </a:p>
        </p:txBody>
      </p:sp>
      <p:sp>
        <p:nvSpPr>
          <p:cNvPr id="43" name="Text Placeholder 3">
            <a:extLst>
              <a:ext uri="{FF2B5EF4-FFF2-40B4-BE49-F238E27FC236}">
                <a16:creationId xmlns:a16="http://schemas.microsoft.com/office/drawing/2014/main" id="{1DFF20DD-6222-454A-8123-DD24C8D4D438}"/>
              </a:ext>
            </a:extLst>
          </p:cNvPr>
          <p:cNvSpPr>
            <a:spLocks noGrp="1"/>
          </p:cNvSpPr>
          <p:nvPr>
            <p:ph type="body" sz="quarter" idx="29"/>
          </p:nvPr>
        </p:nvSpPr>
        <p:spPr>
          <a:xfrm>
            <a:off x="6357185" y="3273425"/>
            <a:ext cx="2274619" cy="2282825"/>
          </a:xfrm>
        </p:spPr>
        <p:txBody>
          <a:bodyPr/>
          <a:lstStyle>
            <a:lvl1pPr marL="0" indent="0" algn="ctr">
              <a:spcAft>
                <a:spcPts val="1165"/>
              </a:spcAft>
              <a:buFont typeface="Arial" panose="020B0604020202020204" pitchFamily="34" charset="0"/>
              <a:buNone/>
              <a:defRPr sz="1747"/>
            </a:lvl1pPr>
            <a:lvl2pPr marL="0" indent="0" algn="ctr">
              <a:buNone/>
              <a:defRPr sz="1359"/>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a:p>
            <a:pPr lvl="1"/>
            <a:r>
              <a:rPr lang="en-US" dirty="0"/>
              <a:t>Second level</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9" name="Text Placeholder 2">
            <a:extLst>
              <a:ext uri="{FF2B5EF4-FFF2-40B4-BE49-F238E27FC236}">
                <a16:creationId xmlns:a16="http://schemas.microsoft.com/office/drawing/2014/main" id="{8C155F40-A090-4593-913C-EAB506754AF0}"/>
              </a:ext>
            </a:extLst>
          </p:cNvPr>
          <p:cNvSpPr>
            <a:spLocks noGrp="1"/>
          </p:cNvSpPr>
          <p:nvPr>
            <p:ph type="body" idx="26"/>
          </p:nvPr>
        </p:nvSpPr>
        <p:spPr>
          <a:xfrm>
            <a:off x="274639" y="1015201"/>
            <a:ext cx="8593137"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5" name="Text Placeholder 5">
            <a:extLst>
              <a:ext uri="{FF2B5EF4-FFF2-40B4-BE49-F238E27FC236}">
                <a16:creationId xmlns:a16="http://schemas.microsoft.com/office/drawing/2014/main" id="{46DAFE71-01D3-4028-9BA7-11EB95C96E9C}"/>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grpSp>
        <p:nvGrpSpPr>
          <p:cNvPr id="11" name="Group 10">
            <a:extLst>
              <a:ext uri="{FF2B5EF4-FFF2-40B4-BE49-F238E27FC236}">
                <a16:creationId xmlns:a16="http://schemas.microsoft.com/office/drawing/2014/main" id="{2A9787EC-886D-4017-AF50-BAE1DEB5F43E}"/>
              </a:ext>
            </a:extLst>
          </p:cNvPr>
          <p:cNvGrpSpPr/>
          <p:nvPr/>
        </p:nvGrpSpPr>
        <p:grpSpPr>
          <a:xfrm>
            <a:off x="2925066" y="3311413"/>
            <a:ext cx="351616" cy="351615"/>
            <a:chOff x="3907632" y="4017169"/>
            <a:chExt cx="466724" cy="466724"/>
          </a:xfrm>
        </p:grpSpPr>
        <p:sp>
          <p:nvSpPr>
            <p:cNvPr id="15" name="Oval 14">
              <a:extLst>
                <a:ext uri="{FF2B5EF4-FFF2-40B4-BE49-F238E27FC236}">
                  <a16:creationId xmlns:a16="http://schemas.microsoft.com/office/drawing/2014/main" id="{9967ACD6-3557-432E-81BB-7563A17AB4F2}"/>
                </a:ext>
              </a:extLst>
            </p:cNvPr>
            <p:cNvSpPr/>
            <p:nvPr/>
          </p:nvSpPr>
          <p:spPr>
            <a:xfrm>
              <a:off x="3907632" y="4017169"/>
              <a:ext cx="466724" cy="46672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16" name="Freeform: Shape 15">
              <a:extLst>
                <a:ext uri="{FF2B5EF4-FFF2-40B4-BE49-F238E27FC236}">
                  <a16:creationId xmlns:a16="http://schemas.microsoft.com/office/drawing/2014/main" id="{26EB2CDE-28EF-4FFA-AF2F-8182DE8492E8}"/>
                </a:ext>
              </a:extLst>
            </p:cNvPr>
            <p:cNvSpPr/>
            <p:nvPr/>
          </p:nvSpPr>
          <p:spPr>
            <a:xfrm>
              <a:off x="4086226" y="4143375"/>
              <a:ext cx="109537" cy="21431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553" dirty="0">
                <a:solidFill>
                  <a:srgbClr val="FFFFFF"/>
                </a:solidFill>
              </a:endParaRPr>
            </a:p>
          </p:txBody>
        </p:sp>
      </p:grpSp>
      <p:grpSp>
        <p:nvGrpSpPr>
          <p:cNvPr id="12" name="Group 11">
            <a:extLst>
              <a:ext uri="{FF2B5EF4-FFF2-40B4-BE49-F238E27FC236}">
                <a16:creationId xmlns:a16="http://schemas.microsoft.com/office/drawing/2014/main" id="{5CE83624-D65C-43A1-99E1-5D9AD26499B3}"/>
              </a:ext>
            </a:extLst>
          </p:cNvPr>
          <p:cNvGrpSpPr/>
          <p:nvPr/>
        </p:nvGrpSpPr>
        <p:grpSpPr>
          <a:xfrm>
            <a:off x="5867321" y="3311413"/>
            <a:ext cx="351616" cy="351615"/>
            <a:chOff x="3907632" y="4017169"/>
            <a:chExt cx="466724" cy="466724"/>
          </a:xfrm>
        </p:grpSpPr>
        <p:sp>
          <p:nvSpPr>
            <p:cNvPr id="13" name="Oval 12">
              <a:extLst>
                <a:ext uri="{FF2B5EF4-FFF2-40B4-BE49-F238E27FC236}">
                  <a16:creationId xmlns:a16="http://schemas.microsoft.com/office/drawing/2014/main" id="{BCA181C1-DB59-4766-9E9F-EF9181D59F38}"/>
                </a:ext>
              </a:extLst>
            </p:cNvPr>
            <p:cNvSpPr/>
            <p:nvPr/>
          </p:nvSpPr>
          <p:spPr>
            <a:xfrm>
              <a:off x="3907632" y="4017169"/>
              <a:ext cx="466724" cy="46672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14" name="Freeform: Shape 13">
              <a:extLst>
                <a:ext uri="{FF2B5EF4-FFF2-40B4-BE49-F238E27FC236}">
                  <a16:creationId xmlns:a16="http://schemas.microsoft.com/office/drawing/2014/main" id="{A9FFB279-FD83-4091-B05C-4B4AE5F7C033}"/>
                </a:ext>
              </a:extLst>
            </p:cNvPr>
            <p:cNvSpPr/>
            <p:nvPr/>
          </p:nvSpPr>
          <p:spPr>
            <a:xfrm>
              <a:off x="4086226" y="4143375"/>
              <a:ext cx="109537" cy="21431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553" dirty="0">
                <a:solidFill>
                  <a:srgbClr val="FFFFFF"/>
                </a:solidFill>
              </a:endParaRPr>
            </a:p>
          </p:txBody>
        </p:sp>
      </p:grpSp>
      <p:sp>
        <p:nvSpPr>
          <p:cNvPr id="44" name="Subtitle 2">
            <a:extLst>
              <a:ext uri="{FF2B5EF4-FFF2-40B4-BE49-F238E27FC236}">
                <a16:creationId xmlns:a16="http://schemas.microsoft.com/office/drawing/2014/main" id="{0E7C7F89-8127-428A-8DEE-A125ECDBE24F}"/>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474635912"/>
      </p:ext>
    </p:extLst>
  </p:cSld>
  <p:clrMapOvr>
    <a:masterClrMapping/>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Icons Al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E81165-3E76-4B82-BFA0-877D267197EC}"/>
              </a:ext>
            </a:extLst>
          </p:cNvPr>
          <p:cNvSpPr>
            <a:spLocks noGrp="1"/>
          </p:cNvSpPr>
          <p:nvPr>
            <p:ph type="body" sz="quarter" idx="27"/>
          </p:nvPr>
        </p:nvSpPr>
        <p:spPr>
          <a:xfrm>
            <a:off x="476339" y="3766287"/>
            <a:ext cx="2402542" cy="681917"/>
          </a:xfrm>
        </p:spPr>
        <p:txBody>
          <a:bodyPr anchor="b" anchorCtr="0"/>
          <a:lstStyle>
            <a:lvl1pPr marL="0" indent="0" algn="ctr">
              <a:spcBef>
                <a:spcPts val="0"/>
              </a:spcBef>
              <a:spcAft>
                <a:spcPts val="0"/>
              </a:spcAft>
              <a:buFont typeface="Arial" panose="020B0604020202020204" pitchFamily="34" charset="0"/>
              <a:buNone/>
              <a:defRPr sz="1553" b="0"/>
            </a:lvl1pPr>
            <a:lvl2pPr marL="0" indent="0" algn="ctr">
              <a:spcBef>
                <a:spcPts val="0"/>
              </a:spcBef>
              <a:spcAft>
                <a:spcPts val="0"/>
              </a:spcAft>
              <a:buNone/>
              <a:defRPr sz="1068" b="0"/>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p:txBody>
      </p:sp>
      <p:sp>
        <p:nvSpPr>
          <p:cNvPr id="42" name="Text Placeholder 3">
            <a:extLst>
              <a:ext uri="{FF2B5EF4-FFF2-40B4-BE49-F238E27FC236}">
                <a16:creationId xmlns:a16="http://schemas.microsoft.com/office/drawing/2014/main" id="{2B90FE02-5279-4DEA-A38C-2443B8BA6EFF}"/>
              </a:ext>
            </a:extLst>
          </p:cNvPr>
          <p:cNvSpPr>
            <a:spLocks noGrp="1"/>
          </p:cNvSpPr>
          <p:nvPr>
            <p:ph type="body" sz="quarter" idx="28"/>
          </p:nvPr>
        </p:nvSpPr>
        <p:spPr>
          <a:xfrm>
            <a:off x="3370730" y="3766287"/>
            <a:ext cx="2402542" cy="681917"/>
          </a:xfrm>
        </p:spPr>
        <p:txBody>
          <a:bodyPr anchor="b" anchorCtr="0"/>
          <a:lstStyle>
            <a:lvl1pPr marL="0" indent="0" algn="ctr">
              <a:spcBef>
                <a:spcPts val="0"/>
              </a:spcBef>
              <a:spcAft>
                <a:spcPts val="0"/>
              </a:spcAft>
              <a:buFont typeface="Arial" panose="020B0604020202020204" pitchFamily="34" charset="0"/>
              <a:buNone/>
              <a:defRPr sz="1553" b="0"/>
            </a:lvl1pPr>
            <a:lvl2pPr marL="0" indent="0" algn="ctr">
              <a:spcBef>
                <a:spcPts val="0"/>
              </a:spcBef>
              <a:spcAft>
                <a:spcPts val="0"/>
              </a:spcAft>
              <a:buNone/>
              <a:defRPr sz="1068" b="0"/>
            </a:lvl2pPr>
            <a:lvl3pPr marL="0" indent="0" algn="ctr">
              <a:spcBef>
                <a:spcPts val="0"/>
              </a:spcBef>
              <a:spcAft>
                <a:spcPts val="0"/>
              </a:spcAft>
              <a:buNone/>
              <a:defRPr sz="1068" b="0"/>
            </a:lvl3pPr>
            <a:lvl4pPr marL="0" indent="0" algn="ctr">
              <a:buNone/>
              <a:defRPr sz="1165"/>
            </a:lvl4pPr>
            <a:lvl5pPr marL="0" indent="0" algn="ctr">
              <a:buNone/>
              <a:defRPr sz="1165"/>
            </a:lvl5pPr>
          </a:lstStyle>
          <a:p>
            <a:pPr lvl="0"/>
            <a:r>
              <a:rPr lang="en-US" dirty="0"/>
              <a:t>Click to edit Master text styles</a:t>
            </a:r>
          </a:p>
        </p:txBody>
      </p:sp>
      <p:sp>
        <p:nvSpPr>
          <p:cNvPr id="43" name="Text Placeholder 3">
            <a:extLst>
              <a:ext uri="{FF2B5EF4-FFF2-40B4-BE49-F238E27FC236}">
                <a16:creationId xmlns:a16="http://schemas.microsoft.com/office/drawing/2014/main" id="{1DFF20DD-6222-454A-8123-DD24C8D4D438}"/>
              </a:ext>
            </a:extLst>
          </p:cNvPr>
          <p:cNvSpPr>
            <a:spLocks noGrp="1"/>
          </p:cNvSpPr>
          <p:nvPr>
            <p:ph type="body" sz="quarter" idx="29"/>
          </p:nvPr>
        </p:nvSpPr>
        <p:spPr>
          <a:xfrm>
            <a:off x="6293223" y="3766287"/>
            <a:ext cx="2402542" cy="681917"/>
          </a:xfrm>
        </p:spPr>
        <p:txBody>
          <a:bodyPr anchor="b" anchorCtr="0"/>
          <a:lstStyle>
            <a:lvl1pPr marL="0" indent="0" algn="ctr">
              <a:spcBef>
                <a:spcPts val="0"/>
              </a:spcBef>
              <a:spcAft>
                <a:spcPts val="0"/>
              </a:spcAft>
              <a:buFont typeface="Arial" panose="020B0604020202020204" pitchFamily="34" charset="0"/>
              <a:buNone/>
              <a:defRPr sz="1553" b="0"/>
            </a:lvl1pPr>
            <a:lvl2pPr marL="0" indent="0" algn="ctr">
              <a:spcBef>
                <a:spcPts val="0"/>
              </a:spcBef>
              <a:spcAft>
                <a:spcPts val="0"/>
              </a:spcAft>
              <a:buNone/>
              <a:defRPr sz="1068" b="0"/>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p:txBody>
      </p:sp>
      <p:sp>
        <p:nvSpPr>
          <p:cNvPr id="53" name="Text Placeholder 3">
            <a:extLst>
              <a:ext uri="{FF2B5EF4-FFF2-40B4-BE49-F238E27FC236}">
                <a16:creationId xmlns:a16="http://schemas.microsoft.com/office/drawing/2014/main" id="{659CED14-A42E-4333-9F6E-E08A8B29E480}"/>
              </a:ext>
            </a:extLst>
          </p:cNvPr>
          <p:cNvSpPr>
            <a:spLocks noGrp="1"/>
          </p:cNvSpPr>
          <p:nvPr>
            <p:ph type="body" sz="quarter" idx="30"/>
          </p:nvPr>
        </p:nvSpPr>
        <p:spPr>
          <a:xfrm>
            <a:off x="476339" y="4814038"/>
            <a:ext cx="2402542" cy="681917"/>
          </a:xfrm>
        </p:spPr>
        <p:txBody>
          <a:bodyPr anchor="t" anchorCtr="0"/>
          <a:lstStyle>
            <a:lvl1pPr marL="0" indent="0" algn="ctr">
              <a:spcBef>
                <a:spcPts val="0"/>
              </a:spcBef>
              <a:spcAft>
                <a:spcPts val="0"/>
              </a:spcAft>
              <a:buFont typeface="Arial" panose="020B0604020202020204" pitchFamily="34" charset="0"/>
              <a:buNone/>
              <a:defRPr sz="1165" b="0"/>
            </a:lvl1pPr>
            <a:lvl2pPr marL="0" indent="0" algn="ctr">
              <a:spcBef>
                <a:spcPts val="0"/>
              </a:spcBef>
              <a:spcAft>
                <a:spcPts val="0"/>
              </a:spcAft>
              <a:buNone/>
              <a:defRPr sz="1068" b="0"/>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p:txBody>
      </p:sp>
      <p:sp>
        <p:nvSpPr>
          <p:cNvPr id="54" name="Text Placeholder 3">
            <a:extLst>
              <a:ext uri="{FF2B5EF4-FFF2-40B4-BE49-F238E27FC236}">
                <a16:creationId xmlns:a16="http://schemas.microsoft.com/office/drawing/2014/main" id="{C06F7C7E-2798-4B49-8AAE-0AE890551D39}"/>
              </a:ext>
            </a:extLst>
          </p:cNvPr>
          <p:cNvSpPr>
            <a:spLocks noGrp="1"/>
          </p:cNvSpPr>
          <p:nvPr>
            <p:ph type="body" sz="quarter" idx="31"/>
          </p:nvPr>
        </p:nvSpPr>
        <p:spPr>
          <a:xfrm>
            <a:off x="3370730" y="4814038"/>
            <a:ext cx="2402542" cy="681917"/>
          </a:xfrm>
        </p:spPr>
        <p:txBody>
          <a:bodyPr anchor="t" anchorCtr="0"/>
          <a:lstStyle>
            <a:lvl1pPr marL="0" indent="0" algn="ctr">
              <a:spcBef>
                <a:spcPts val="0"/>
              </a:spcBef>
              <a:spcAft>
                <a:spcPts val="0"/>
              </a:spcAft>
              <a:buFont typeface="Arial" panose="020B0604020202020204" pitchFamily="34" charset="0"/>
              <a:buNone/>
              <a:defRPr sz="1165" b="0"/>
            </a:lvl1pPr>
            <a:lvl2pPr marL="0" indent="0" algn="ctr">
              <a:spcBef>
                <a:spcPts val="0"/>
              </a:spcBef>
              <a:spcAft>
                <a:spcPts val="0"/>
              </a:spcAft>
              <a:buNone/>
              <a:defRPr sz="1068" b="0"/>
            </a:lvl2pPr>
            <a:lvl3pPr marL="0" indent="0" algn="ctr">
              <a:spcBef>
                <a:spcPts val="0"/>
              </a:spcBef>
              <a:spcAft>
                <a:spcPts val="0"/>
              </a:spcAft>
              <a:buNone/>
              <a:defRPr sz="1068" b="0"/>
            </a:lvl3pPr>
            <a:lvl4pPr marL="0" indent="0" algn="ctr">
              <a:buNone/>
              <a:defRPr sz="1165"/>
            </a:lvl4pPr>
            <a:lvl5pPr marL="0" indent="0" algn="ctr">
              <a:buNone/>
              <a:defRPr sz="1165"/>
            </a:lvl5pPr>
          </a:lstStyle>
          <a:p>
            <a:pPr lvl="0"/>
            <a:r>
              <a:rPr lang="en-US" dirty="0"/>
              <a:t>Click to edit Master text styles</a:t>
            </a:r>
          </a:p>
        </p:txBody>
      </p:sp>
      <p:sp>
        <p:nvSpPr>
          <p:cNvPr id="55" name="Text Placeholder 3">
            <a:extLst>
              <a:ext uri="{FF2B5EF4-FFF2-40B4-BE49-F238E27FC236}">
                <a16:creationId xmlns:a16="http://schemas.microsoft.com/office/drawing/2014/main" id="{04148200-9BA9-43CD-9425-1D9B7672B9CB}"/>
              </a:ext>
            </a:extLst>
          </p:cNvPr>
          <p:cNvSpPr>
            <a:spLocks noGrp="1"/>
          </p:cNvSpPr>
          <p:nvPr>
            <p:ph type="body" sz="quarter" idx="32"/>
          </p:nvPr>
        </p:nvSpPr>
        <p:spPr>
          <a:xfrm>
            <a:off x="6293223" y="4814038"/>
            <a:ext cx="2402542" cy="681917"/>
          </a:xfrm>
        </p:spPr>
        <p:txBody>
          <a:bodyPr anchor="t" anchorCtr="0"/>
          <a:lstStyle>
            <a:lvl1pPr marL="0" indent="0" algn="ctr">
              <a:spcBef>
                <a:spcPts val="0"/>
              </a:spcBef>
              <a:spcAft>
                <a:spcPts val="0"/>
              </a:spcAft>
              <a:buFont typeface="Arial" panose="020B0604020202020204" pitchFamily="34" charset="0"/>
              <a:buNone/>
              <a:defRPr sz="1165" b="0"/>
            </a:lvl1pPr>
            <a:lvl2pPr marL="0" indent="0" algn="ctr">
              <a:spcBef>
                <a:spcPts val="0"/>
              </a:spcBef>
              <a:spcAft>
                <a:spcPts val="0"/>
              </a:spcAft>
              <a:buNone/>
              <a:defRPr sz="1068" b="0"/>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p:txBody>
      </p:sp>
      <p:sp>
        <p:nvSpPr>
          <p:cNvPr id="20" name="Oval 19">
            <a:extLst>
              <a:ext uri="{FF2B5EF4-FFF2-40B4-BE49-F238E27FC236}">
                <a16:creationId xmlns:a16="http://schemas.microsoft.com/office/drawing/2014/main" id="{ED2A7FB7-54D0-4BAC-AFC0-07FDFBCC9725}"/>
              </a:ext>
            </a:extLst>
          </p:cNvPr>
          <p:cNvSpPr/>
          <p:nvPr userDrawn="1"/>
        </p:nvSpPr>
        <p:spPr>
          <a:xfrm>
            <a:off x="776620" y="1857515"/>
            <a:ext cx="1794386" cy="1794386"/>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1" name="Oval 20">
            <a:extLst>
              <a:ext uri="{FF2B5EF4-FFF2-40B4-BE49-F238E27FC236}">
                <a16:creationId xmlns:a16="http://schemas.microsoft.com/office/drawing/2014/main" id="{C0A8F2D0-CA26-456F-9BB3-428A149D1C6E}"/>
              </a:ext>
            </a:extLst>
          </p:cNvPr>
          <p:cNvSpPr/>
          <p:nvPr userDrawn="1"/>
        </p:nvSpPr>
        <p:spPr>
          <a:xfrm>
            <a:off x="3683041" y="1857515"/>
            <a:ext cx="1794386" cy="1794386"/>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22" name="Oval 21">
            <a:extLst>
              <a:ext uri="{FF2B5EF4-FFF2-40B4-BE49-F238E27FC236}">
                <a16:creationId xmlns:a16="http://schemas.microsoft.com/office/drawing/2014/main" id="{5AC5D134-18A1-444E-92CD-3F04F11810C6}"/>
              </a:ext>
            </a:extLst>
          </p:cNvPr>
          <p:cNvSpPr/>
          <p:nvPr userDrawn="1"/>
        </p:nvSpPr>
        <p:spPr>
          <a:xfrm>
            <a:off x="6586489" y="1857515"/>
            <a:ext cx="1794386" cy="1794386"/>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cxnSp>
        <p:nvCxnSpPr>
          <p:cNvPr id="44" name="Straight Connector 43">
            <a:extLst>
              <a:ext uri="{FF2B5EF4-FFF2-40B4-BE49-F238E27FC236}">
                <a16:creationId xmlns:a16="http://schemas.microsoft.com/office/drawing/2014/main" id="{9EBAF4EB-6B27-41B6-BBBE-57B7DDC53050}"/>
              </a:ext>
            </a:extLst>
          </p:cNvPr>
          <p:cNvCxnSpPr>
            <a:cxnSpLocks/>
          </p:cNvCxnSpPr>
          <p:nvPr userDrawn="1"/>
        </p:nvCxnSpPr>
        <p:spPr>
          <a:xfrm flipH="1">
            <a:off x="288132" y="4690382"/>
            <a:ext cx="2771363"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5" name="Straight Connector 44">
            <a:extLst>
              <a:ext uri="{FF2B5EF4-FFF2-40B4-BE49-F238E27FC236}">
                <a16:creationId xmlns:a16="http://schemas.microsoft.com/office/drawing/2014/main" id="{86C3D742-50BC-4574-8105-995771BD2BCB}"/>
              </a:ext>
            </a:extLst>
          </p:cNvPr>
          <p:cNvCxnSpPr>
            <a:cxnSpLocks/>
          </p:cNvCxnSpPr>
          <p:nvPr userDrawn="1"/>
        </p:nvCxnSpPr>
        <p:spPr>
          <a:xfrm flipH="1">
            <a:off x="3194553" y="4690382"/>
            <a:ext cx="2771363"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6" name="Straight Connector 45">
            <a:extLst>
              <a:ext uri="{FF2B5EF4-FFF2-40B4-BE49-F238E27FC236}">
                <a16:creationId xmlns:a16="http://schemas.microsoft.com/office/drawing/2014/main" id="{8D29761A-D956-4E47-8D02-FE51F2A9B240}"/>
              </a:ext>
            </a:extLst>
          </p:cNvPr>
          <p:cNvCxnSpPr>
            <a:cxnSpLocks/>
          </p:cNvCxnSpPr>
          <p:nvPr userDrawn="1"/>
        </p:nvCxnSpPr>
        <p:spPr>
          <a:xfrm flipH="1">
            <a:off x="6098000" y="4690382"/>
            <a:ext cx="2771363"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2" name="Title 2">
            <a:extLst>
              <a:ext uri="{FF2B5EF4-FFF2-40B4-BE49-F238E27FC236}">
                <a16:creationId xmlns:a16="http://schemas.microsoft.com/office/drawing/2014/main" id="{6267921A-18B5-4EC0-B921-CA27E4A3D6A2}"/>
              </a:ext>
            </a:extLst>
          </p:cNvPr>
          <p:cNvSpPr>
            <a:spLocks noGrp="1"/>
          </p:cNvSpPr>
          <p:nvPr userDrawn="1">
            <p:ph type="title" hasCustomPrompt="1"/>
          </p:nvPr>
        </p:nvSpPr>
        <p:spPr/>
        <p:txBody>
          <a:bodyPr/>
          <a:lstStyle/>
          <a:p>
            <a:r>
              <a:rPr lang="en-US" dirty="0"/>
              <a:t>[Slide title]</a:t>
            </a:r>
          </a:p>
        </p:txBody>
      </p:sp>
      <p:sp>
        <p:nvSpPr>
          <p:cNvPr id="9" name="Text Placeholder 2">
            <a:extLst>
              <a:ext uri="{FF2B5EF4-FFF2-40B4-BE49-F238E27FC236}">
                <a16:creationId xmlns:a16="http://schemas.microsoft.com/office/drawing/2014/main" id="{8C155F40-A090-4593-913C-EAB506754AF0}"/>
              </a:ext>
            </a:extLst>
          </p:cNvPr>
          <p:cNvSpPr>
            <a:spLocks noGrp="1"/>
          </p:cNvSpPr>
          <p:nvPr userDrawn="1">
            <p:ph type="body" idx="26"/>
          </p:nvPr>
        </p:nvSpPr>
        <p:spPr>
          <a:xfrm>
            <a:off x="274639" y="1015201"/>
            <a:ext cx="8593137"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5" name="Text Placeholder 5">
            <a:extLst>
              <a:ext uri="{FF2B5EF4-FFF2-40B4-BE49-F238E27FC236}">
                <a16:creationId xmlns:a16="http://schemas.microsoft.com/office/drawing/2014/main" id="{46DAFE71-01D3-4028-9BA7-11EB95C96E9C}"/>
              </a:ext>
            </a:extLst>
          </p:cNvPr>
          <p:cNvSpPr>
            <a:spLocks noGrp="1"/>
          </p:cNvSpPr>
          <p:nvPr userDrawn="1">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59" name="Subtitle 2">
            <a:extLst>
              <a:ext uri="{FF2B5EF4-FFF2-40B4-BE49-F238E27FC236}">
                <a16:creationId xmlns:a16="http://schemas.microsoft.com/office/drawing/2014/main" id="{28267415-4A1C-463D-BD8C-DE1F88661C8B}"/>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897093856"/>
      </p:ext>
    </p:extLst>
  </p:cSld>
  <p:clrMapOvr>
    <a:masterClrMapping/>
  </p:clrMapOvr>
  <p:extLst>
    <p:ext uri="{DCECCB84-F9BA-43D5-87BE-67443E8EF086}">
      <p15:sldGuideLst xmlns:p15="http://schemas.microsoft.com/office/powerpoint/2012/main">
        <p15:guide id="1" orient="horz" pos="122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Pie Charts">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C690F45-FB98-476E-9DD9-78420AE8878A}"/>
              </a:ext>
            </a:extLst>
          </p:cNvPr>
          <p:cNvSpPr>
            <a:spLocks noGrp="1"/>
          </p:cNvSpPr>
          <p:nvPr>
            <p:ph type="body" sz="quarter" idx="33"/>
          </p:nvPr>
        </p:nvSpPr>
        <p:spPr>
          <a:xfrm>
            <a:off x="398463" y="4132893"/>
            <a:ext cx="2492376" cy="828834"/>
          </a:xfrm>
          <a:noFill/>
        </p:spPr>
        <p:txBody>
          <a:bodyPr lIns="0" tIns="0" rIns="0"/>
          <a:lstStyle>
            <a:lvl1pPr algn="ctr">
              <a:spcBef>
                <a:spcPts val="582"/>
              </a:spcBef>
              <a:spcAft>
                <a:spcPts val="0"/>
              </a:spcAft>
              <a:defRPr sz="1359" b="1"/>
            </a:lvl1pPr>
            <a:lvl2pPr marL="0" indent="0" algn="ctr">
              <a:spcBef>
                <a:spcPts val="0"/>
              </a:spcBef>
              <a:spcAft>
                <a:spcPts val="0"/>
              </a:spcAft>
              <a:buNone/>
              <a:defRPr sz="1359"/>
            </a:lvl2pPr>
            <a:lvl3pPr marL="166416" indent="-166416" algn="ct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5" name="Chart Placeholder 4">
            <a:extLst>
              <a:ext uri="{FF2B5EF4-FFF2-40B4-BE49-F238E27FC236}">
                <a16:creationId xmlns:a16="http://schemas.microsoft.com/office/drawing/2014/main" id="{A5643039-31CF-4E2F-AFDF-D068F62F4943}"/>
              </a:ext>
            </a:extLst>
          </p:cNvPr>
          <p:cNvSpPr>
            <a:spLocks noGrp="1"/>
          </p:cNvSpPr>
          <p:nvPr>
            <p:ph type="chart" sz="quarter" idx="34"/>
          </p:nvPr>
        </p:nvSpPr>
        <p:spPr>
          <a:xfrm>
            <a:off x="274639" y="1339851"/>
            <a:ext cx="2740025" cy="2698750"/>
          </a:xfrm>
        </p:spPr>
        <p:txBody>
          <a:bodyPr/>
          <a:lstStyle/>
          <a:p>
            <a:endParaRPr lang="en-US" dirty="0"/>
          </a:p>
        </p:txBody>
      </p:sp>
      <p:sp>
        <p:nvSpPr>
          <p:cNvPr id="42" name="Text Placeholder 16">
            <a:extLst>
              <a:ext uri="{FF2B5EF4-FFF2-40B4-BE49-F238E27FC236}">
                <a16:creationId xmlns:a16="http://schemas.microsoft.com/office/drawing/2014/main" id="{248FE9CE-3FD5-488B-9083-7A62AE50726E}"/>
              </a:ext>
            </a:extLst>
          </p:cNvPr>
          <p:cNvSpPr>
            <a:spLocks noGrp="1"/>
          </p:cNvSpPr>
          <p:nvPr>
            <p:ph type="body" sz="quarter" idx="35"/>
          </p:nvPr>
        </p:nvSpPr>
        <p:spPr>
          <a:xfrm>
            <a:off x="3322639" y="4132893"/>
            <a:ext cx="2492376" cy="828834"/>
          </a:xfrm>
          <a:noFill/>
        </p:spPr>
        <p:txBody>
          <a:bodyPr lIns="0" tIns="0" rIns="0"/>
          <a:lstStyle>
            <a:lvl1pPr algn="ctr">
              <a:spcBef>
                <a:spcPts val="582"/>
              </a:spcBef>
              <a:spcAft>
                <a:spcPts val="0"/>
              </a:spcAft>
              <a:defRPr sz="1359" b="1"/>
            </a:lvl1pPr>
            <a:lvl2pPr marL="0" indent="0" algn="ctr">
              <a:spcBef>
                <a:spcPts val="0"/>
              </a:spcBef>
              <a:spcAft>
                <a:spcPts val="0"/>
              </a:spcAft>
              <a:buNone/>
              <a:defRPr sz="1359"/>
            </a:lvl2pPr>
            <a:lvl3pPr marL="166416" indent="-166416" algn="ct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43" name="Chart Placeholder 4">
            <a:extLst>
              <a:ext uri="{FF2B5EF4-FFF2-40B4-BE49-F238E27FC236}">
                <a16:creationId xmlns:a16="http://schemas.microsoft.com/office/drawing/2014/main" id="{0E6B90D2-3179-4F47-9D83-67D84F1FF427}"/>
              </a:ext>
            </a:extLst>
          </p:cNvPr>
          <p:cNvSpPr>
            <a:spLocks noGrp="1"/>
          </p:cNvSpPr>
          <p:nvPr>
            <p:ph type="chart" sz="quarter" idx="36"/>
          </p:nvPr>
        </p:nvSpPr>
        <p:spPr>
          <a:xfrm>
            <a:off x="3198814" y="1339851"/>
            <a:ext cx="2740025" cy="2698750"/>
          </a:xfrm>
        </p:spPr>
        <p:txBody>
          <a:bodyPr/>
          <a:lstStyle/>
          <a:p>
            <a:endParaRPr lang="en-US" dirty="0"/>
          </a:p>
        </p:txBody>
      </p:sp>
      <p:sp>
        <p:nvSpPr>
          <p:cNvPr id="44" name="Text Placeholder 16">
            <a:extLst>
              <a:ext uri="{FF2B5EF4-FFF2-40B4-BE49-F238E27FC236}">
                <a16:creationId xmlns:a16="http://schemas.microsoft.com/office/drawing/2014/main" id="{B4B38F96-CEC1-401B-93E7-A0273B513C5B}"/>
              </a:ext>
            </a:extLst>
          </p:cNvPr>
          <p:cNvSpPr>
            <a:spLocks noGrp="1"/>
          </p:cNvSpPr>
          <p:nvPr>
            <p:ph type="body" sz="quarter" idx="37"/>
          </p:nvPr>
        </p:nvSpPr>
        <p:spPr>
          <a:xfrm>
            <a:off x="6251575" y="4132893"/>
            <a:ext cx="2492376" cy="828834"/>
          </a:xfrm>
          <a:noFill/>
        </p:spPr>
        <p:txBody>
          <a:bodyPr lIns="0" tIns="0" rIns="0"/>
          <a:lstStyle>
            <a:lvl1pPr algn="ctr">
              <a:spcBef>
                <a:spcPts val="582"/>
              </a:spcBef>
              <a:spcAft>
                <a:spcPts val="0"/>
              </a:spcAft>
              <a:defRPr sz="1359" b="1"/>
            </a:lvl1pPr>
            <a:lvl2pPr marL="0" indent="0" algn="ctr">
              <a:spcBef>
                <a:spcPts val="0"/>
              </a:spcBef>
              <a:spcAft>
                <a:spcPts val="0"/>
              </a:spcAft>
              <a:buNone/>
              <a:defRPr sz="1359"/>
            </a:lvl2pPr>
            <a:lvl3pPr marL="166416" indent="-166416" algn="ct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45" name="Chart Placeholder 4">
            <a:extLst>
              <a:ext uri="{FF2B5EF4-FFF2-40B4-BE49-F238E27FC236}">
                <a16:creationId xmlns:a16="http://schemas.microsoft.com/office/drawing/2014/main" id="{D2B58795-395E-4951-BBCF-280D1EFD9FAD}"/>
              </a:ext>
            </a:extLst>
          </p:cNvPr>
          <p:cNvSpPr>
            <a:spLocks noGrp="1"/>
          </p:cNvSpPr>
          <p:nvPr>
            <p:ph type="chart" sz="quarter" idx="38"/>
          </p:nvPr>
        </p:nvSpPr>
        <p:spPr>
          <a:xfrm>
            <a:off x="6127750" y="1339851"/>
            <a:ext cx="2740025" cy="2698750"/>
          </a:xfrm>
        </p:spPr>
        <p:txBody>
          <a:bodyPr/>
          <a:lstStyle/>
          <a:p>
            <a:endParaRPr lang="en-US" dirty="0"/>
          </a:p>
        </p:txBody>
      </p:sp>
      <p:sp>
        <p:nvSpPr>
          <p:cNvPr id="22" name="Text Placeholder 2">
            <a:extLst>
              <a:ext uri="{FF2B5EF4-FFF2-40B4-BE49-F238E27FC236}">
                <a16:creationId xmlns:a16="http://schemas.microsoft.com/office/drawing/2014/main" id="{058C04F0-A66D-45A2-86D2-68C467C2C8BC}"/>
              </a:ext>
            </a:extLst>
          </p:cNvPr>
          <p:cNvSpPr>
            <a:spLocks noGrp="1"/>
          </p:cNvSpPr>
          <p:nvPr>
            <p:ph type="body" idx="1" hasCustomPrompt="1"/>
          </p:nvPr>
        </p:nvSpPr>
        <p:spPr>
          <a:xfrm>
            <a:off x="274639" y="4995315"/>
            <a:ext cx="8590573" cy="560935"/>
          </a:xfrm>
          <a:solidFill>
            <a:schemeClr val="accent1"/>
          </a:solidFill>
        </p:spPr>
        <p:txBody>
          <a:bodyPr lIns="72000" tIns="54000" rIns="72000" bIns="36000" anchor="ctr" anchorCtr="0"/>
          <a:lstStyle>
            <a:lvl1pPr marL="0" indent="0" algn="ctr">
              <a:lnSpc>
                <a:spcPct val="90000"/>
              </a:lnSpc>
              <a:spcBef>
                <a:spcPts val="0"/>
              </a:spcBef>
              <a:spcAft>
                <a:spcPts val="0"/>
              </a:spcAft>
              <a:buNone/>
              <a:defRPr sz="1359" b="0">
                <a:solidFill>
                  <a:schemeClr val="bg1"/>
                </a:solidFill>
              </a:defRPr>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add text</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53" name="Subtitle 2">
            <a:extLst>
              <a:ext uri="{FF2B5EF4-FFF2-40B4-BE49-F238E27FC236}">
                <a16:creationId xmlns:a16="http://schemas.microsoft.com/office/drawing/2014/main" id="{18B465F0-503D-4BB7-B067-D195639E03E8}"/>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6" name="Title 5">
            <a:extLst>
              <a:ext uri="{FF2B5EF4-FFF2-40B4-BE49-F238E27FC236}">
                <a16:creationId xmlns:a16="http://schemas.microsoft.com/office/drawing/2014/main" id="{6C1A869C-EF86-40C5-B730-4C40F387DF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4475243"/>
      </p:ext>
    </p:extLst>
  </p:cSld>
  <p:clrMapOvr>
    <a:masterClrMapping/>
  </p:clrMapOvr>
  <p:extLst>
    <p:ext uri="{DCECCB84-F9BA-43D5-87BE-67443E8EF086}">
      <p15:sldGuideLst xmlns:p15="http://schemas.microsoft.com/office/powerpoint/2012/main">
        <p15:guide id="1" orient="horz" pos="1226" userDrawn="1">
          <p15:clr>
            <a:srgbClr val="FBAE40"/>
          </p15:clr>
        </p15:guide>
        <p15:guide id="2" pos="1833" userDrawn="1">
          <p15:clr>
            <a:srgbClr val="FBAE40"/>
          </p15:clr>
        </p15:guide>
        <p15:guide id="3" pos="3402" userDrawn="1">
          <p15:clr>
            <a:srgbClr val="FBAE40"/>
          </p15:clr>
        </p15:guide>
        <p15:guide id="4" pos="3509" userDrawn="1">
          <p15:clr>
            <a:srgbClr val="FBAE40"/>
          </p15:clr>
        </p15:guide>
        <p15:guide id="5" pos="1727"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ntent proces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3D83121-3A15-42C1-8028-C6A3CB8597F5}"/>
              </a:ext>
            </a:extLst>
          </p:cNvPr>
          <p:cNvCxnSpPr/>
          <p:nvPr userDrawn="1"/>
        </p:nvCxnSpPr>
        <p:spPr>
          <a:xfrm>
            <a:off x="274321"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34" name="Text Placeholder 4">
            <a:extLst>
              <a:ext uri="{FF2B5EF4-FFF2-40B4-BE49-F238E27FC236}">
                <a16:creationId xmlns:a16="http://schemas.microsoft.com/office/drawing/2014/main" id="{686C154D-9079-4187-9C80-A93C0158B079}"/>
              </a:ext>
            </a:extLst>
          </p:cNvPr>
          <p:cNvSpPr>
            <a:spLocks noGrp="1"/>
          </p:cNvSpPr>
          <p:nvPr>
            <p:ph type="body" sz="quarter" idx="13" hasCustomPrompt="1"/>
          </p:nvPr>
        </p:nvSpPr>
        <p:spPr>
          <a:xfrm>
            <a:off x="410733" y="1984608"/>
            <a:ext cx="1907891" cy="1373109"/>
          </a:xfrm>
        </p:spPr>
        <p:txBody>
          <a:bodyPr/>
          <a:lstStyle>
            <a:lvl1pPr marL="0" indent="0">
              <a:lnSpc>
                <a:spcPct val="100000"/>
              </a:lnSpc>
              <a:spcBef>
                <a:spcPts val="0"/>
              </a:spcBef>
              <a:buFontTx/>
              <a:buNone/>
              <a:defRPr sz="6989"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10735" y="3357719"/>
            <a:ext cx="1890000" cy="2198533"/>
          </a:xfrm>
        </p:spPr>
        <p:txBody>
          <a:bodyPr/>
          <a:lstStyle>
            <a:lvl1pPr marL="0" indent="0">
              <a:lnSpc>
                <a:spcPct val="105000"/>
              </a:lnSpc>
              <a:spcBef>
                <a:spcPts val="0"/>
              </a:spcBef>
              <a:spcAft>
                <a:spcPts val="1747"/>
              </a:spcAft>
              <a:buFontTx/>
              <a:buNone/>
              <a:defRPr sz="1359" b="1">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[Body heading]</a:t>
            </a:r>
          </a:p>
          <a:p>
            <a:pPr lvl="1"/>
            <a:r>
              <a:rPr lang="en-US" dirty="0"/>
              <a:t>Level two</a:t>
            </a:r>
          </a:p>
        </p:txBody>
      </p:sp>
      <p:sp>
        <p:nvSpPr>
          <p:cNvPr id="36" name="Text Placeholder 4">
            <a:extLst>
              <a:ext uri="{FF2B5EF4-FFF2-40B4-BE49-F238E27FC236}">
                <a16:creationId xmlns:a16="http://schemas.microsoft.com/office/drawing/2014/main" id="{B04F812B-1244-4E40-9049-8202D18C97EF}"/>
              </a:ext>
            </a:extLst>
          </p:cNvPr>
          <p:cNvSpPr>
            <a:spLocks noGrp="1"/>
          </p:cNvSpPr>
          <p:nvPr>
            <p:ph type="body" sz="quarter" idx="27" hasCustomPrompt="1"/>
          </p:nvPr>
        </p:nvSpPr>
        <p:spPr>
          <a:xfrm>
            <a:off x="2606506" y="1984608"/>
            <a:ext cx="1907891" cy="1373109"/>
          </a:xfrm>
        </p:spPr>
        <p:txBody>
          <a:bodyPr/>
          <a:lstStyle>
            <a:lvl1pPr marL="0" indent="0">
              <a:lnSpc>
                <a:spcPct val="100000"/>
              </a:lnSpc>
              <a:spcBef>
                <a:spcPts val="0"/>
              </a:spcBef>
              <a:buFontTx/>
              <a:buNone/>
              <a:defRPr sz="6989"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7" name="Text Placeholder 5">
            <a:extLst>
              <a:ext uri="{FF2B5EF4-FFF2-40B4-BE49-F238E27FC236}">
                <a16:creationId xmlns:a16="http://schemas.microsoft.com/office/drawing/2014/main" id="{8B80FB72-1771-456D-8D72-B1B5A216A3F7}"/>
              </a:ext>
            </a:extLst>
          </p:cNvPr>
          <p:cNvSpPr>
            <a:spLocks noGrp="1"/>
          </p:cNvSpPr>
          <p:nvPr>
            <p:ph type="body" sz="quarter" idx="28" hasCustomPrompt="1"/>
          </p:nvPr>
        </p:nvSpPr>
        <p:spPr>
          <a:xfrm>
            <a:off x="2606507" y="3357719"/>
            <a:ext cx="1890000" cy="2198533"/>
          </a:xfrm>
        </p:spPr>
        <p:txBody>
          <a:bodyPr/>
          <a:lstStyle>
            <a:lvl1pPr marL="0" indent="0">
              <a:lnSpc>
                <a:spcPct val="105000"/>
              </a:lnSpc>
              <a:spcBef>
                <a:spcPts val="0"/>
              </a:spcBef>
              <a:spcAft>
                <a:spcPts val="1747"/>
              </a:spcAft>
              <a:buFontTx/>
              <a:buNone/>
              <a:defRPr sz="1359" b="1">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[Body heading]</a:t>
            </a:r>
          </a:p>
          <a:p>
            <a:pPr lvl="1"/>
            <a:r>
              <a:rPr lang="en-US" dirty="0"/>
              <a:t>Level two</a:t>
            </a:r>
          </a:p>
        </p:txBody>
      </p:sp>
      <p:sp>
        <p:nvSpPr>
          <p:cNvPr id="38" name="Text Placeholder 4">
            <a:extLst>
              <a:ext uri="{FF2B5EF4-FFF2-40B4-BE49-F238E27FC236}">
                <a16:creationId xmlns:a16="http://schemas.microsoft.com/office/drawing/2014/main" id="{01D7C6C6-1491-4D2D-AF5B-C6BBB872CF14}"/>
              </a:ext>
            </a:extLst>
          </p:cNvPr>
          <p:cNvSpPr>
            <a:spLocks noGrp="1"/>
          </p:cNvSpPr>
          <p:nvPr>
            <p:ph type="body" sz="quarter" idx="29" hasCustomPrompt="1"/>
          </p:nvPr>
        </p:nvSpPr>
        <p:spPr>
          <a:xfrm>
            <a:off x="4802277" y="1984608"/>
            <a:ext cx="1907891" cy="1373109"/>
          </a:xfrm>
        </p:spPr>
        <p:txBody>
          <a:bodyPr/>
          <a:lstStyle>
            <a:lvl1pPr marL="0" indent="0">
              <a:lnSpc>
                <a:spcPct val="100000"/>
              </a:lnSpc>
              <a:spcBef>
                <a:spcPts val="0"/>
              </a:spcBef>
              <a:buFontTx/>
              <a:buNone/>
              <a:defRPr sz="6989"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39" name="Text Placeholder 5">
            <a:extLst>
              <a:ext uri="{FF2B5EF4-FFF2-40B4-BE49-F238E27FC236}">
                <a16:creationId xmlns:a16="http://schemas.microsoft.com/office/drawing/2014/main" id="{F89E285A-DBBB-4BBA-BEEE-EE1797310EAA}"/>
              </a:ext>
            </a:extLst>
          </p:cNvPr>
          <p:cNvSpPr>
            <a:spLocks noGrp="1"/>
          </p:cNvSpPr>
          <p:nvPr>
            <p:ph type="body" sz="quarter" idx="30" hasCustomPrompt="1"/>
          </p:nvPr>
        </p:nvSpPr>
        <p:spPr>
          <a:xfrm>
            <a:off x="4802278" y="3357719"/>
            <a:ext cx="1890000" cy="2198533"/>
          </a:xfrm>
        </p:spPr>
        <p:txBody>
          <a:bodyPr/>
          <a:lstStyle>
            <a:lvl1pPr marL="0" indent="0">
              <a:lnSpc>
                <a:spcPct val="105000"/>
              </a:lnSpc>
              <a:spcBef>
                <a:spcPts val="0"/>
              </a:spcBef>
              <a:spcAft>
                <a:spcPts val="1747"/>
              </a:spcAft>
              <a:buFontTx/>
              <a:buNone/>
              <a:defRPr sz="1359" b="1">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[Body heading]</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9" name="Straight Connector 8">
            <a:extLst>
              <a:ext uri="{FF2B5EF4-FFF2-40B4-BE49-F238E27FC236}">
                <a16:creationId xmlns:a16="http://schemas.microsoft.com/office/drawing/2014/main" id="{229450D9-872C-4AA9-B0C4-B416639E03DE}"/>
              </a:ext>
            </a:extLst>
          </p:cNvPr>
          <p:cNvCxnSpPr/>
          <p:nvPr userDrawn="1"/>
        </p:nvCxnSpPr>
        <p:spPr>
          <a:xfrm>
            <a:off x="2470109"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D7B8F75D-4373-461A-83DF-0287F64D98F1}"/>
              </a:ext>
            </a:extLst>
          </p:cNvPr>
          <p:cNvCxnSpPr/>
          <p:nvPr userDrawn="1"/>
        </p:nvCxnSpPr>
        <p:spPr>
          <a:xfrm>
            <a:off x="4665169"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48" name="Text Placeholder 4">
            <a:extLst>
              <a:ext uri="{FF2B5EF4-FFF2-40B4-BE49-F238E27FC236}">
                <a16:creationId xmlns:a16="http://schemas.microsoft.com/office/drawing/2014/main" id="{F4154758-9F2D-4012-8FC0-74BD96055714}"/>
              </a:ext>
            </a:extLst>
          </p:cNvPr>
          <p:cNvSpPr>
            <a:spLocks noGrp="1"/>
          </p:cNvSpPr>
          <p:nvPr>
            <p:ph type="body" sz="quarter" idx="31" hasCustomPrompt="1"/>
          </p:nvPr>
        </p:nvSpPr>
        <p:spPr>
          <a:xfrm>
            <a:off x="6997337" y="1984608"/>
            <a:ext cx="1907891" cy="1373109"/>
          </a:xfrm>
        </p:spPr>
        <p:txBody>
          <a:bodyPr/>
          <a:lstStyle>
            <a:lvl1pPr marL="0" indent="0">
              <a:lnSpc>
                <a:spcPct val="100000"/>
              </a:lnSpc>
              <a:spcBef>
                <a:spcPts val="0"/>
              </a:spcBef>
              <a:buFontTx/>
              <a:buNone/>
              <a:defRPr sz="6989" b="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a:t>
            </a:r>
          </a:p>
        </p:txBody>
      </p:sp>
      <p:sp>
        <p:nvSpPr>
          <p:cNvPr id="49" name="Text Placeholder 5">
            <a:extLst>
              <a:ext uri="{FF2B5EF4-FFF2-40B4-BE49-F238E27FC236}">
                <a16:creationId xmlns:a16="http://schemas.microsoft.com/office/drawing/2014/main" id="{BCF38A77-1168-49A4-B0AE-F343298562EE}"/>
              </a:ext>
            </a:extLst>
          </p:cNvPr>
          <p:cNvSpPr>
            <a:spLocks noGrp="1"/>
          </p:cNvSpPr>
          <p:nvPr>
            <p:ph type="body" sz="quarter" idx="32" hasCustomPrompt="1"/>
          </p:nvPr>
        </p:nvSpPr>
        <p:spPr>
          <a:xfrm>
            <a:off x="6997337" y="3357719"/>
            <a:ext cx="1890000" cy="2198533"/>
          </a:xfrm>
        </p:spPr>
        <p:txBody>
          <a:bodyPr/>
          <a:lstStyle>
            <a:lvl1pPr marL="0" indent="0">
              <a:lnSpc>
                <a:spcPct val="105000"/>
              </a:lnSpc>
              <a:spcBef>
                <a:spcPts val="0"/>
              </a:spcBef>
              <a:spcAft>
                <a:spcPts val="1747"/>
              </a:spcAft>
              <a:buFontTx/>
              <a:buNone/>
              <a:defRPr sz="1359" b="1">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[Body heading]</a:t>
            </a:r>
          </a:p>
          <a:p>
            <a:pPr lvl="1"/>
            <a:r>
              <a:rPr lang="en-US" dirty="0"/>
              <a:t>Level two</a:t>
            </a:r>
          </a:p>
        </p:txBody>
      </p:sp>
      <p:cxnSp>
        <p:nvCxnSpPr>
          <p:cNvPr id="50" name="Straight Connector 49">
            <a:extLst>
              <a:ext uri="{FF2B5EF4-FFF2-40B4-BE49-F238E27FC236}">
                <a16:creationId xmlns:a16="http://schemas.microsoft.com/office/drawing/2014/main" id="{D5A8BE66-28ED-4FE6-BA0B-5053BD646180}"/>
              </a:ext>
            </a:extLst>
          </p:cNvPr>
          <p:cNvCxnSpPr/>
          <p:nvPr userDrawn="1"/>
        </p:nvCxnSpPr>
        <p:spPr>
          <a:xfrm>
            <a:off x="6860227"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F25D4FEB-E4B4-4C06-AFF2-20919A177FEC}"/>
              </a:ext>
            </a:extLst>
          </p:cNvPr>
          <p:cNvSpPr>
            <a:spLocks noGrp="1"/>
          </p:cNvSpPr>
          <p:nvPr>
            <p:ph type="body" idx="26"/>
          </p:nvPr>
        </p:nvSpPr>
        <p:spPr>
          <a:xfrm>
            <a:off x="274638" y="1015201"/>
            <a:ext cx="8580737"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9" name="Text Placeholder 5">
            <a:extLst>
              <a:ext uri="{FF2B5EF4-FFF2-40B4-BE49-F238E27FC236}">
                <a16:creationId xmlns:a16="http://schemas.microsoft.com/office/drawing/2014/main" id="{9D9B5B3A-839D-4F6E-A7A6-F89D9E60F110}"/>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8" name="Subtitle 2">
            <a:extLst>
              <a:ext uri="{FF2B5EF4-FFF2-40B4-BE49-F238E27FC236}">
                <a16:creationId xmlns:a16="http://schemas.microsoft.com/office/drawing/2014/main" id="{103B1CEB-574A-4E36-8130-CB123C3497F3}"/>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729649780"/>
      </p:ext>
    </p:extLst>
  </p:cSld>
  <p:clrMapOvr>
    <a:masterClrMapping/>
  </p:clrMapOvr>
  <p:extLst>
    <p:ext uri="{DCECCB84-F9BA-43D5-87BE-67443E8EF086}">
      <p15:sldGuideLst xmlns:p15="http://schemas.microsoft.com/office/powerpoint/2012/main">
        <p15:guide id="1" orient="horz" pos="1219" userDrawn="1">
          <p15:clr>
            <a:srgbClr val="FBAE40"/>
          </p15:clr>
        </p15:guide>
        <p15:guide id="2" pos="1309" userDrawn="1">
          <p15:clr>
            <a:srgbClr val="FBAE40"/>
          </p15:clr>
        </p15:guide>
        <p15:guide id="3" pos="1412" userDrawn="1">
          <p15:clr>
            <a:srgbClr val="FBAE40"/>
          </p15:clr>
        </p15:guide>
        <p15:guide id="4" pos="3926" userDrawn="1">
          <p15:clr>
            <a:srgbClr val="FBAE40"/>
          </p15:clr>
        </p15:guide>
        <p15:guide id="5" pos="3822" userDrawn="1">
          <p15:clr>
            <a:srgbClr val="FBAE40"/>
          </p15:clr>
        </p15:guide>
        <p15:guide id="6" pos="2669" userDrawn="1">
          <p15:clr>
            <a:srgbClr val="FBAE40"/>
          </p15:clr>
        </p15:guide>
        <p15:guide id="7" pos="256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ntent icon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10737" y="4196323"/>
            <a:ext cx="1910270" cy="1237602"/>
          </a:xfrm>
        </p:spPr>
        <p:txBody>
          <a:bodyPr/>
          <a:lstStyle>
            <a:lvl1pPr marL="0" indent="0">
              <a:lnSpc>
                <a:spcPct val="80000"/>
              </a:lnSpc>
              <a:spcBef>
                <a:spcPts val="0"/>
              </a:spcBef>
              <a:spcAft>
                <a:spcPts val="0"/>
              </a:spcAft>
              <a:buFontTx/>
              <a:buNone/>
              <a:defRPr sz="4271" b="0">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8" name="Text Placeholder 5">
            <a:extLst>
              <a:ext uri="{FF2B5EF4-FFF2-40B4-BE49-F238E27FC236}">
                <a16:creationId xmlns:a16="http://schemas.microsoft.com/office/drawing/2014/main" id="{5C092334-648E-4D2E-83FD-5253C092E1BF}"/>
              </a:ext>
            </a:extLst>
          </p:cNvPr>
          <p:cNvSpPr>
            <a:spLocks noGrp="1"/>
          </p:cNvSpPr>
          <p:nvPr>
            <p:ph type="body" sz="quarter" idx="30" hasCustomPrompt="1"/>
          </p:nvPr>
        </p:nvSpPr>
        <p:spPr>
          <a:xfrm>
            <a:off x="2618750" y="4196323"/>
            <a:ext cx="1910270" cy="1237602"/>
          </a:xfrm>
        </p:spPr>
        <p:txBody>
          <a:bodyPr/>
          <a:lstStyle>
            <a:lvl1pPr marL="0" indent="0">
              <a:lnSpc>
                <a:spcPct val="80000"/>
              </a:lnSpc>
              <a:spcBef>
                <a:spcPts val="0"/>
              </a:spcBef>
              <a:spcAft>
                <a:spcPts val="0"/>
              </a:spcAft>
              <a:buFontTx/>
              <a:buNone/>
              <a:defRPr sz="4271" b="0">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59" name="Text Placeholder 5">
            <a:extLst>
              <a:ext uri="{FF2B5EF4-FFF2-40B4-BE49-F238E27FC236}">
                <a16:creationId xmlns:a16="http://schemas.microsoft.com/office/drawing/2014/main" id="{9BCD6A47-9559-42DC-A707-60BC993D5038}"/>
              </a:ext>
            </a:extLst>
          </p:cNvPr>
          <p:cNvSpPr>
            <a:spLocks noGrp="1"/>
          </p:cNvSpPr>
          <p:nvPr>
            <p:ph type="body" sz="quarter" idx="31" hasCustomPrompt="1"/>
          </p:nvPr>
        </p:nvSpPr>
        <p:spPr>
          <a:xfrm>
            <a:off x="4803238" y="4196323"/>
            <a:ext cx="1910270" cy="1237602"/>
          </a:xfrm>
        </p:spPr>
        <p:txBody>
          <a:bodyPr/>
          <a:lstStyle>
            <a:lvl1pPr marL="0" indent="0">
              <a:lnSpc>
                <a:spcPct val="80000"/>
              </a:lnSpc>
              <a:spcBef>
                <a:spcPts val="0"/>
              </a:spcBef>
              <a:spcAft>
                <a:spcPts val="0"/>
              </a:spcAft>
              <a:buFontTx/>
              <a:buNone/>
              <a:defRPr sz="4271" b="0">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6" name="Text Placeholder 5">
            <a:extLst>
              <a:ext uri="{FF2B5EF4-FFF2-40B4-BE49-F238E27FC236}">
                <a16:creationId xmlns:a16="http://schemas.microsoft.com/office/drawing/2014/main" id="{6BB7800C-76ED-47D7-AD6A-C156361C5DE5}"/>
              </a:ext>
            </a:extLst>
          </p:cNvPr>
          <p:cNvSpPr>
            <a:spLocks noGrp="1"/>
          </p:cNvSpPr>
          <p:nvPr>
            <p:ph type="body" sz="quarter" idx="32"/>
          </p:nvPr>
        </p:nvSpPr>
        <p:spPr>
          <a:xfrm>
            <a:off x="274638" y="1346400"/>
            <a:ext cx="8585991" cy="863809"/>
          </a:xfrm>
        </p:spPr>
        <p:txBody>
          <a:bodyPr/>
          <a:lstStyle>
            <a:lvl1pPr marL="0" indent="0">
              <a:spcBef>
                <a:spcPts val="0"/>
              </a:spcBef>
              <a:spcAft>
                <a:spcPts val="0"/>
              </a:spcAft>
              <a:buFont typeface="Arial" panose="020B0604020202020204" pitchFamily="34" charset="0"/>
              <a:buNone/>
              <a:defRPr sz="1747" b="0">
                <a:solidFill>
                  <a:schemeClr val="tx1"/>
                </a:solidFill>
              </a:defRPr>
            </a:lvl1pPr>
            <a:lvl2pPr marL="0" indent="0">
              <a:spcBef>
                <a:spcPts val="0"/>
              </a:spcBef>
              <a:spcAft>
                <a:spcPts val="0"/>
              </a:spcAft>
              <a:buNone/>
              <a:defRPr sz="1747" b="0">
                <a:solidFill>
                  <a:schemeClr val="tx1"/>
                </a:solidFill>
              </a:defRPr>
            </a:lvl2pPr>
            <a:lvl3pPr marL="0" indent="0">
              <a:spcBef>
                <a:spcPts val="0"/>
              </a:spcBef>
              <a:spcAft>
                <a:spcPts val="0"/>
              </a:spcAft>
              <a:buNone/>
              <a:defRPr sz="1747" b="0">
                <a:solidFill>
                  <a:schemeClr val="tx1"/>
                </a:solidFill>
              </a:defRPr>
            </a:lvl3pPr>
            <a:lvl4pPr marL="0" indent="0">
              <a:spcBef>
                <a:spcPts val="0"/>
              </a:spcBef>
              <a:spcAft>
                <a:spcPts val="0"/>
              </a:spcAft>
              <a:buNone/>
              <a:defRPr sz="1747" b="0">
                <a:solidFill>
                  <a:schemeClr val="tx1"/>
                </a:solidFill>
              </a:defRPr>
            </a:lvl4pPr>
            <a:lvl5pPr marL="0" indent="0">
              <a:spcBef>
                <a:spcPts val="0"/>
              </a:spcBef>
              <a:spcAft>
                <a:spcPts val="0"/>
              </a:spcAft>
              <a:buNone/>
              <a:defRPr sz="1747" b="0">
                <a:solidFill>
                  <a:schemeClr val="tx1"/>
                </a:solidFill>
              </a:defRPr>
            </a:lvl5pPr>
          </a:lstStyle>
          <a:p>
            <a:pPr lvl="0"/>
            <a:r>
              <a:rPr lang="en-US" dirty="0"/>
              <a:t>Click to edit Master text styles</a:t>
            </a:r>
          </a:p>
        </p:txBody>
      </p:sp>
      <p:cxnSp>
        <p:nvCxnSpPr>
          <p:cNvPr id="63" name="Straight Connector 62">
            <a:extLst>
              <a:ext uri="{FF2B5EF4-FFF2-40B4-BE49-F238E27FC236}">
                <a16:creationId xmlns:a16="http://schemas.microsoft.com/office/drawing/2014/main" id="{4608B6A8-9F83-4295-B134-6D33E897BB92}"/>
              </a:ext>
            </a:extLst>
          </p:cNvPr>
          <p:cNvCxnSpPr>
            <a:cxnSpLocks/>
          </p:cNvCxnSpPr>
          <p:nvPr userDrawn="1"/>
        </p:nvCxnSpPr>
        <p:spPr>
          <a:xfrm>
            <a:off x="274321" y="2682396"/>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4" name="Straight Connector 63">
            <a:extLst>
              <a:ext uri="{FF2B5EF4-FFF2-40B4-BE49-F238E27FC236}">
                <a16:creationId xmlns:a16="http://schemas.microsoft.com/office/drawing/2014/main" id="{50B28C8C-23EB-40F2-AEBD-B0C8A312F8DD}"/>
              </a:ext>
            </a:extLst>
          </p:cNvPr>
          <p:cNvCxnSpPr>
            <a:cxnSpLocks/>
          </p:cNvCxnSpPr>
          <p:nvPr userDrawn="1"/>
        </p:nvCxnSpPr>
        <p:spPr>
          <a:xfrm>
            <a:off x="2482352" y="2682396"/>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5" name="Straight Connector 64">
            <a:extLst>
              <a:ext uri="{FF2B5EF4-FFF2-40B4-BE49-F238E27FC236}">
                <a16:creationId xmlns:a16="http://schemas.microsoft.com/office/drawing/2014/main" id="{558589D9-7D65-4AA7-80FE-3F30F4394FAA}"/>
              </a:ext>
            </a:extLst>
          </p:cNvPr>
          <p:cNvCxnSpPr>
            <a:cxnSpLocks/>
          </p:cNvCxnSpPr>
          <p:nvPr userDrawn="1"/>
        </p:nvCxnSpPr>
        <p:spPr>
          <a:xfrm>
            <a:off x="4666129" y="2682396"/>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67" name="Text Placeholder 5">
            <a:extLst>
              <a:ext uri="{FF2B5EF4-FFF2-40B4-BE49-F238E27FC236}">
                <a16:creationId xmlns:a16="http://schemas.microsoft.com/office/drawing/2014/main" id="{F406F3E2-92EB-4625-8B21-5E9118A9B664}"/>
              </a:ext>
            </a:extLst>
          </p:cNvPr>
          <p:cNvSpPr>
            <a:spLocks noGrp="1"/>
          </p:cNvSpPr>
          <p:nvPr>
            <p:ph type="body" sz="quarter" idx="33" hasCustomPrompt="1"/>
          </p:nvPr>
        </p:nvSpPr>
        <p:spPr>
          <a:xfrm>
            <a:off x="6993524" y="4196323"/>
            <a:ext cx="1910270" cy="1237602"/>
          </a:xfrm>
        </p:spPr>
        <p:txBody>
          <a:bodyPr/>
          <a:lstStyle>
            <a:lvl1pPr marL="0" indent="0">
              <a:lnSpc>
                <a:spcPct val="80000"/>
              </a:lnSpc>
              <a:spcBef>
                <a:spcPts val="0"/>
              </a:spcBef>
              <a:spcAft>
                <a:spcPts val="0"/>
              </a:spcAft>
              <a:buFontTx/>
              <a:buNone/>
              <a:defRPr sz="4271" b="0">
                <a:solidFill>
                  <a:schemeClr val="tx1"/>
                </a:solidFill>
              </a:defRPr>
            </a:lvl1pPr>
            <a:lvl2pPr marL="0" indent="0">
              <a:lnSpc>
                <a:spcPct val="105000"/>
              </a:lnSpc>
              <a:spcBef>
                <a:spcPts val="0"/>
              </a:spcBef>
              <a:spcAft>
                <a:spcPts val="0"/>
              </a:spcAft>
              <a:buFontTx/>
              <a:buNone/>
              <a:defRPr sz="1359">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cxnSp>
        <p:nvCxnSpPr>
          <p:cNvPr id="68" name="Straight Connector 67">
            <a:extLst>
              <a:ext uri="{FF2B5EF4-FFF2-40B4-BE49-F238E27FC236}">
                <a16:creationId xmlns:a16="http://schemas.microsoft.com/office/drawing/2014/main" id="{3C747AA0-A29E-42EE-B14A-42AF6508A51A}"/>
              </a:ext>
            </a:extLst>
          </p:cNvPr>
          <p:cNvCxnSpPr>
            <a:cxnSpLocks/>
          </p:cNvCxnSpPr>
          <p:nvPr userDrawn="1"/>
        </p:nvCxnSpPr>
        <p:spPr>
          <a:xfrm>
            <a:off x="6856413" y="2682396"/>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E755C400-4267-4E16-9017-70059F3B061F}"/>
              </a:ext>
            </a:extLst>
          </p:cNvPr>
          <p:cNvSpPr>
            <a:spLocks noGrp="1"/>
          </p:cNvSpPr>
          <p:nvPr>
            <p:ph type="body" idx="26"/>
          </p:nvPr>
        </p:nvSpPr>
        <p:spPr>
          <a:xfrm>
            <a:off x="277221" y="1015201"/>
            <a:ext cx="8590293"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6" name="Text Placeholder 5">
            <a:extLst>
              <a:ext uri="{FF2B5EF4-FFF2-40B4-BE49-F238E27FC236}">
                <a16:creationId xmlns:a16="http://schemas.microsoft.com/office/drawing/2014/main" id="{13AC06E4-35D7-4E6B-8164-43B7527F524A}"/>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5" name="Subtitle 2">
            <a:extLst>
              <a:ext uri="{FF2B5EF4-FFF2-40B4-BE49-F238E27FC236}">
                <a16:creationId xmlns:a16="http://schemas.microsoft.com/office/drawing/2014/main" id="{44D541A1-6E3E-43BA-AA2B-40CEFC178DBE}"/>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2109473566"/>
      </p:ext>
    </p:extLst>
  </p:cSld>
  <p:clrMapOvr>
    <a:masterClrMapping/>
  </p:clrMapOvr>
  <p:extLst>
    <p:ext uri="{DCECCB84-F9BA-43D5-87BE-67443E8EF086}">
      <p15:sldGuideLst xmlns:p15="http://schemas.microsoft.com/office/powerpoint/2012/main">
        <p15:guide id="1" orient="horz" pos="1445" userDrawn="1">
          <p15:clr>
            <a:srgbClr val="FBAE40"/>
          </p15:clr>
        </p15:guide>
        <p15:guide id="2" pos="1311" userDrawn="1">
          <p15:clr>
            <a:srgbClr val="FBAE40"/>
          </p15:clr>
        </p15:guide>
        <p15:guide id="3" pos="1413" userDrawn="1">
          <p15:clr>
            <a:srgbClr val="FBAE40"/>
          </p15:clr>
        </p15:guide>
        <p15:guide id="4" pos="3926" userDrawn="1">
          <p15:clr>
            <a:srgbClr val="FBAE40"/>
          </p15:clr>
        </p15:guide>
        <p15:guide id="5" pos="3822" userDrawn="1">
          <p15:clr>
            <a:srgbClr val="FBAE40"/>
          </p15:clr>
        </p15:guide>
        <p15:guide id="6" pos="2566" userDrawn="1">
          <p15:clr>
            <a:srgbClr val="FBAE40"/>
          </p15:clr>
        </p15:guide>
        <p15:guide id="7" pos="267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ntent icons Alt">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11053" y="3925627"/>
            <a:ext cx="1823030" cy="1587322"/>
          </a:xfrm>
        </p:spPr>
        <p:txBody>
          <a:bodyPr/>
          <a:lstStyle>
            <a:lvl1pPr marL="0" indent="0">
              <a:lnSpc>
                <a:spcPct val="80000"/>
              </a:lnSpc>
              <a:spcBef>
                <a:spcPts val="0"/>
              </a:spcBef>
              <a:spcAft>
                <a:spcPts val="1359"/>
              </a:spcAft>
              <a:buFontTx/>
              <a:buNone/>
              <a:defRPr sz="2135" b="0">
                <a:solidFill>
                  <a:schemeClr val="tx1"/>
                </a:solidFill>
              </a:defRPr>
            </a:lvl1pPr>
            <a:lvl2pPr marL="0" indent="0">
              <a:lnSpc>
                <a:spcPct val="105000"/>
              </a:lnSpc>
              <a:spcBef>
                <a:spcPts val="0"/>
              </a:spcBef>
              <a:spcAft>
                <a:spcPts val="0"/>
              </a:spcAft>
              <a:buFontTx/>
              <a:buNone/>
              <a:defRPr sz="1359" b="0">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8" name="Text Placeholder 5">
            <a:extLst>
              <a:ext uri="{FF2B5EF4-FFF2-40B4-BE49-F238E27FC236}">
                <a16:creationId xmlns:a16="http://schemas.microsoft.com/office/drawing/2014/main" id="{5C092334-648E-4D2E-83FD-5253C092E1BF}"/>
              </a:ext>
            </a:extLst>
          </p:cNvPr>
          <p:cNvSpPr>
            <a:spLocks noGrp="1"/>
          </p:cNvSpPr>
          <p:nvPr>
            <p:ph type="body" sz="quarter" idx="30" hasCustomPrompt="1"/>
          </p:nvPr>
        </p:nvSpPr>
        <p:spPr>
          <a:xfrm>
            <a:off x="2603372" y="3925627"/>
            <a:ext cx="1823030" cy="1587322"/>
          </a:xfrm>
        </p:spPr>
        <p:txBody>
          <a:bodyPr/>
          <a:lstStyle>
            <a:lvl1pPr marL="0" indent="0">
              <a:lnSpc>
                <a:spcPct val="80000"/>
              </a:lnSpc>
              <a:spcBef>
                <a:spcPts val="0"/>
              </a:spcBef>
              <a:spcAft>
                <a:spcPts val="1359"/>
              </a:spcAft>
              <a:buFontTx/>
              <a:buNone/>
              <a:defRPr sz="2135" b="0">
                <a:solidFill>
                  <a:schemeClr val="tx1"/>
                </a:solidFill>
              </a:defRPr>
            </a:lvl1pPr>
            <a:lvl2pPr marL="0" indent="0">
              <a:lnSpc>
                <a:spcPct val="105000"/>
              </a:lnSpc>
              <a:spcBef>
                <a:spcPts val="0"/>
              </a:spcBef>
              <a:spcAft>
                <a:spcPts val="0"/>
              </a:spcAft>
              <a:buFontTx/>
              <a:buNone/>
              <a:defRPr sz="1359" b="0">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59" name="Text Placeholder 5">
            <a:extLst>
              <a:ext uri="{FF2B5EF4-FFF2-40B4-BE49-F238E27FC236}">
                <a16:creationId xmlns:a16="http://schemas.microsoft.com/office/drawing/2014/main" id="{9BCD6A47-9559-42DC-A707-60BC993D5038}"/>
              </a:ext>
            </a:extLst>
          </p:cNvPr>
          <p:cNvSpPr>
            <a:spLocks noGrp="1"/>
          </p:cNvSpPr>
          <p:nvPr>
            <p:ph type="body" sz="quarter" idx="31" hasCustomPrompt="1"/>
          </p:nvPr>
        </p:nvSpPr>
        <p:spPr>
          <a:xfrm>
            <a:off x="4803196" y="3925627"/>
            <a:ext cx="1823030" cy="1587322"/>
          </a:xfrm>
        </p:spPr>
        <p:txBody>
          <a:bodyPr/>
          <a:lstStyle>
            <a:lvl1pPr marL="0" indent="0">
              <a:lnSpc>
                <a:spcPct val="80000"/>
              </a:lnSpc>
              <a:spcBef>
                <a:spcPts val="0"/>
              </a:spcBef>
              <a:spcAft>
                <a:spcPts val="1359"/>
              </a:spcAft>
              <a:buFontTx/>
              <a:buNone/>
              <a:defRPr sz="2135" b="0">
                <a:solidFill>
                  <a:schemeClr val="tx1"/>
                </a:solidFill>
              </a:defRPr>
            </a:lvl1pPr>
            <a:lvl2pPr marL="0" indent="0">
              <a:lnSpc>
                <a:spcPct val="105000"/>
              </a:lnSpc>
              <a:spcBef>
                <a:spcPts val="0"/>
              </a:spcBef>
              <a:spcAft>
                <a:spcPts val="0"/>
              </a:spcAft>
              <a:buFontTx/>
              <a:buNone/>
              <a:defRPr sz="1359" b="0">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67" name="Text Placeholder 5">
            <a:extLst>
              <a:ext uri="{FF2B5EF4-FFF2-40B4-BE49-F238E27FC236}">
                <a16:creationId xmlns:a16="http://schemas.microsoft.com/office/drawing/2014/main" id="{F406F3E2-92EB-4625-8B21-5E9118A9B664}"/>
              </a:ext>
            </a:extLst>
          </p:cNvPr>
          <p:cNvSpPr>
            <a:spLocks noGrp="1"/>
          </p:cNvSpPr>
          <p:nvPr>
            <p:ph type="body" sz="quarter" idx="33" hasCustomPrompt="1"/>
          </p:nvPr>
        </p:nvSpPr>
        <p:spPr>
          <a:xfrm>
            <a:off x="6995111" y="3925627"/>
            <a:ext cx="1823030" cy="1587322"/>
          </a:xfrm>
        </p:spPr>
        <p:txBody>
          <a:bodyPr/>
          <a:lstStyle>
            <a:lvl1pPr marL="0" indent="0">
              <a:lnSpc>
                <a:spcPct val="80000"/>
              </a:lnSpc>
              <a:spcBef>
                <a:spcPts val="0"/>
              </a:spcBef>
              <a:spcAft>
                <a:spcPts val="1359"/>
              </a:spcAft>
              <a:buFontTx/>
              <a:buNone/>
              <a:defRPr sz="2135" b="0">
                <a:solidFill>
                  <a:schemeClr val="tx1"/>
                </a:solidFill>
              </a:defRPr>
            </a:lvl1pPr>
            <a:lvl2pPr marL="0" indent="0">
              <a:lnSpc>
                <a:spcPct val="105000"/>
              </a:lnSpc>
              <a:spcBef>
                <a:spcPts val="0"/>
              </a:spcBef>
              <a:spcAft>
                <a:spcPts val="0"/>
              </a:spcAft>
              <a:buFontTx/>
              <a:buNone/>
              <a:defRPr sz="1359" b="0">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cxnSp>
        <p:nvCxnSpPr>
          <p:cNvPr id="63" name="Straight Connector 62">
            <a:extLst>
              <a:ext uri="{FF2B5EF4-FFF2-40B4-BE49-F238E27FC236}">
                <a16:creationId xmlns:a16="http://schemas.microsoft.com/office/drawing/2014/main" id="{4608B6A8-9F83-4295-B134-6D33E897BB92}"/>
              </a:ext>
            </a:extLst>
          </p:cNvPr>
          <p:cNvCxnSpPr/>
          <p:nvPr userDrawn="1"/>
        </p:nvCxnSpPr>
        <p:spPr>
          <a:xfrm>
            <a:off x="274639" y="2599270"/>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4" name="Straight Connector 63">
            <a:extLst>
              <a:ext uri="{FF2B5EF4-FFF2-40B4-BE49-F238E27FC236}">
                <a16:creationId xmlns:a16="http://schemas.microsoft.com/office/drawing/2014/main" id="{50B28C8C-23EB-40F2-AEBD-B0C8A312F8DD}"/>
              </a:ext>
            </a:extLst>
          </p:cNvPr>
          <p:cNvCxnSpPr/>
          <p:nvPr userDrawn="1"/>
        </p:nvCxnSpPr>
        <p:spPr>
          <a:xfrm>
            <a:off x="2466976" y="2599270"/>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5" name="Straight Connector 64">
            <a:extLst>
              <a:ext uri="{FF2B5EF4-FFF2-40B4-BE49-F238E27FC236}">
                <a16:creationId xmlns:a16="http://schemas.microsoft.com/office/drawing/2014/main" id="{558589D9-7D65-4AA7-80FE-3F30F4394FAA}"/>
              </a:ext>
            </a:extLst>
          </p:cNvPr>
          <p:cNvCxnSpPr/>
          <p:nvPr userDrawn="1"/>
        </p:nvCxnSpPr>
        <p:spPr>
          <a:xfrm>
            <a:off x="4666086" y="2599270"/>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8" name="Straight Connector 67">
            <a:extLst>
              <a:ext uri="{FF2B5EF4-FFF2-40B4-BE49-F238E27FC236}">
                <a16:creationId xmlns:a16="http://schemas.microsoft.com/office/drawing/2014/main" id="{3C747AA0-A29E-42EE-B14A-42AF6508A51A}"/>
              </a:ext>
            </a:extLst>
          </p:cNvPr>
          <p:cNvCxnSpPr/>
          <p:nvPr userDrawn="1"/>
        </p:nvCxnSpPr>
        <p:spPr>
          <a:xfrm>
            <a:off x="6858000" y="2599270"/>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3" name="Text Placeholder 2">
            <a:extLst>
              <a:ext uri="{FF2B5EF4-FFF2-40B4-BE49-F238E27FC236}">
                <a16:creationId xmlns:a16="http://schemas.microsoft.com/office/drawing/2014/main" id="{442EBBD7-9D24-4879-BB02-8DA09F9BF096}"/>
              </a:ext>
            </a:extLst>
          </p:cNvPr>
          <p:cNvSpPr>
            <a:spLocks noGrp="1"/>
          </p:cNvSpPr>
          <p:nvPr userDrawn="1">
            <p:ph type="body" idx="26"/>
          </p:nvPr>
        </p:nvSpPr>
        <p:spPr>
          <a:xfrm>
            <a:off x="276905" y="1015201"/>
            <a:ext cx="8597754"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16" name="Text Placeholder 5">
            <a:extLst>
              <a:ext uri="{FF2B5EF4-FFF2-40B4-BE49-F238E27FC236}">
                <a16:creationId xmlns:a16="http://schemas.microsoft.com/office/drawing/2014/main" id="{1AA1A9C3-31A3-4D75-8AD4-85A5D680C467}"/>
              </a:ext>
            </a:extLst>
          </p:cNvPr>
          <p:cNvSpPr>
            <a:spLocks noGrp="1"/>
          </p:cNvSpPr>
          <p:nvPr userDrawn="1">
            <p:ph type="body" sz="quarter" idx="32"/>
          </p:nvPr>
        </p:nvSpPr>
        <p:spPr>
          <a:xfrm>
            <a:off x="274322" y="1345054"/>
            <a:ext cx="8593449" cy="863809"/>
          </a:xfrm>
        </p:spPr>
        <p:txBody>
          <a:bodyPr/>
          <a:lstStyle>
            <a:lvl1pPr marL="0" indent="0">
              <a:spcBef>
                <a:spcPts val="0"/>
              </a:spcBef>
              <a:spcAft>
                <a:spcPts val="0"/>
              </a:spcAft>
              <a:buFont typeface="Arial" panose="020B0604020202020204" pitchFamily="34" charset="0"/>
              <a:buNone/>
              <a:defRPr sz="1747" b="0">
                <a:solidFill>
                  <a:schemeClr val="tx1"/>
                </a:solidFill>
              </a:defRPr>
            </a:lvl1pPr>
            <a:lvl2pPr marL="0" indent="0">
              <a:spcBef>
                <a:spcPts val="0"/>
              </a:spcBef>
              <a:spcAft>
                <a:spcPts val="0"/>
              </a:spcAft>
              <a:buNone/>
              <a:defRPr sz="1747" b="0">
                <a:solidFill>
                  <a:schemeClr val="tx1"/>
                </a:solidFill>
              </a:defRPr>
            </a:lvl2pPr>
            <a:lvl3pPr marL="0" indent="0">
              <a:spcBef>
                <a:spcPts val="0"/>
              </a:spcBef>
              <a:spcAft>
                <a:spcPts val="0"/>
              </a:spcAft>
              <a:buNone/>
              <a:defRPr sz="1747" b="0">
                <a:solidFill>
                  <a:schemeClr val="tx1"/>
                </a:solidFill>
              </a:defRPr>
            </a:lvl3pPr>
            <a:lvl4pPr marL="0" indent="0">
              <a:spcBef>
                <a:spcPts val="0"/>
              </a:spcBef>
              <a:spcAft>
                <a:spcPts val="0"/>
              </a:spcAft>
              <a:buNone/>
              <a:defRPr sz="1747" b="0">
                <a:solidFill>
                  <a:schemeClr val="tx1"/>
                </a:solidFill>
              </a:defRPr>
            </a:lvl4pPr>
            <a:lvl5pPr marL="0" indent="0">
              <a:spcBef>
                <a:spcPts val="0"/>
              </a:spcBef>
              <a:spcAft>
                <a:spcPts val="0"/>
              </a:spcAft>
              <a:buNone/>
              <a:defRPr sz="1747" b="0">
                <a:solidFill>
                  <a:schemeClr val="tx1"/>
                </a:solidFill>
              </a:defRPr>
            </a:lvl5pPr>
          </a:lstStyle>
          <a:p>
            <a:pPr lvl="0"/>
            <a:r>
              <a:rPr lang="en-US" dirty="0"/>
              <a:t>Click to edit Master text styles</a:t>
            </a:r>
          </a:p>
        </p:txBody>
      </p:sp>
      <p:sp>
        <p:nvSpPr>
          <p:cNvPr id="15" name="Text Placeholder 5">
            <a:extLst>
              <a:ext uri="{FF2B5EF4-FFF2-40B4-BE49-F238E27FC236}">
                <a16:creationId xmlns:a16="http://schemas.microsoft.com/office/drawing/2014/main" id="{EE83BDF4-C902-4B6B-98B7-BFFFC4C92FBA}"/>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4" name="Subtitle 2">
            <a:extLst>
              <a:ext uri="{FF2B5EF4-FFF2-40B4-BE49-F238E27FC236}">
                <a16:creationId xmlns:a16="http://schemas.microsoft.com/office/drawing/2014/main" id="{FF056D6A-B5AB-4B55-BCD9-B6744F29FD33}"/>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468345808"/>
      </p:ext>
    </p:extLst>
  </p:cSld>
  <p:clrMapOvr>
    <a:masterClrMapping/>
  </p:clrMapOvr>
  <p:extLst>
    <p:ext uri="{DCECCB84-F9BA-43D5-87BE-67443E8EF086}">
      <p15:sldGuideLst xmlns:p15="http://schemas.microsoft.com/office/powerpoint/2012/main">
        <p15:guide id="1" orient="horz" pos="1445" userDrawn="1">
          <p15:clr>
            <a:srgbClr val="FBAE40"/>
          </p15:clr>
        </p15:guide>
        <p15:guide id="2" pos="1309" userDrawn="1">
          <p15:clr>
            <a:srgbClr val="FBAE40"/>
          </p15:clr>
        </p15:guide>
        <p15:guide id="3" pos="1413" userDrawn="1">
          <p15:clr>
            <a:srgbClr val="FBAE40"/>
          </p15:clr>
        </p15:guide>
        <p15:guide id="4" pos="3927" userDrawn="1">
          <p15:clr>
            <a:srgbClr val="FBAE40"/>
          </p15:clr>
        </p15:guide>
        <p15:guide id="5" pos="3822" userDrawn="1">
          <p15:clr>
            <a:srgbClr val="FBAE40"/>
          </p15:clr>
        </p15:guide>
        <p15:guide id="6" pos="2566" userDrawn="1">
          <p15:clr>
            <a:srgbClr val="FBAE40"/>
          </p15:clr>
        </p15:guide>
        <p15:guide id="7" pos="26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icon 7">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0" y="1559807"/>
            <a:ext cx="9143998" cy="2653924"/>
          </a:xfrm>
          <a:prstGeom prst="rect">
            <a:avLst/>
          </a:prstGeom>
          <a:solidFill>
            <a:srgbClr val="DBF5F7"/>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15" name="Oval 14">
            <a:extLst>
              <a:ext uri="{FF2B5EF4-FFF2-40B4-BE49-F238E27FC236}">
                <a16:creationId xmlns:a16="http://schemas.microsoft.com/office/drawing/2014/main" id="{52125CD6-97C3-164E-88DB-E2247E08C72C}"/>
              </a:ext>
            </a:extLst>
          </p:cNvPr>
          <p:cNvSpPr/>
          <p:nvPr userDrawn="1"/>
        </p:nvSpPr>
        <p:spPr>
          <a:xfrm>
            <a:off x="6857397" y="1920442"/>
            <a:ext cx="1915573" cy="191557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6842225" y="1920442"/>
            <a:ext cx="1930744" cy="1930742"/>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38" y="3534882"/>
            <a:ext cx="5968629" cy="561991"/>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39" y="1860183"/>
            <a:ext cx="5968630" cy="1480310"/>
          </a:xfrm>
        </p:spPr>
        <p:txBody>
          <a:bodyPr anchor="t" anchorCtr="0"/>
          <a:lstStyle>
            <a:lvl1pPr algn="l">
              <a:lnSpc>
                <a:spcPct val="90000"/>
              </a:lnSpc>
              <a:defRPr sz="3494"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945032"/>
            <a:ext cx="8030509"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22" name="Straight Connector 21">
            <a:extLst>
              <a:ext uri="{FF2B5EF4-FFF2-40B4-BE49-F238E27FC236}">
                <a16:creationId xmlns:a16="http://schemas.microsoft.com/office/drawing/2014/main" id="{E802E5BF-ADAD-467A-A316-F75D4D80B5F4}"/>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4" name="Text Placeholder 6">
            <a:extLst>
              <a:ext uri="{FF2B5EF4-FFF2-40B4-BE49-F238E27FC236}">
                <a16:creationId xmlns:a16="http://schemas.microsoft.com/office/drawing/2014/main" id="{A95AA274-2242-4D77-BDB0-E2354201355F}"/>
              </a:ext>
            </a:extLst>
          </p:cNvPr>
          <p:cNvSpPr>
            <a:spLocks noGrp="1"/>
          </p:cNvSpPr>
          <p:nvPr>
            <p:ph type="body" sz="quarter" idx="26"/>
          </p:nvPr>
        </p:nvSpPr>
        <p:spPr>
          <a:xfrm>
            <a:off x="274639" y="4453686"/>
            <a:ext cx="1808263"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6">
            <a:extLst>
              <a:ext uri="{FF2B5EF4-FFF2-40B4-BE49-F238E27FC236}">
                <a16:creationId xmlns:a16="http://schemas.microsoft.com/office/drawing/2014/main" id="{43529E7F-D271-46F3-B384-10D520A46F1D}"/>
              </a:ext>
            </a:extLst>
          </p:cNvPr>
          <p:cNvSpPr>
            <a:spLocks noGrp="1"/>
          </p:cNvSpPr>
          <p:nvPr>
            <p:ph type="body" sz="quarter" idx="27"/>
          </p:nvPr>
        </p:nvSpPr>
        <p:spPr>
          <a:xfrm>
            <a:off x="2466934" y="4453686"/>
            <a:ext cx="1836000"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6">
            <a:extLst>
              <a:ext uri="{FF2B5EF4-FFF2-40B4-BE49-F238E27FC236}">
                <a16:creationId xmlns:a16="http://schemas.microsoft.com/office/drawing/2014/main" id="{4F4B9C62-1BF6-42AF-95A8-B46EAED01121}"/>
              </a:ext>
            </a:extLst>
          </p:cNvPr>
          <p:cNvSpPr>
            <a:spLocks noGrp="1"/>
          </p:cNvSpPr>
          <p:nvPr>
            <p:ph type="body" sz="quarter" idx="28"/>
          </p:nvPr>
        </p:nvSpPr>
        <p:spPr>
          <a:xfrm>
            <a:off x="4661883" y="4453686"/>
            <a:ext cx="1846496"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a:extLst>
              <a:ext uri="{FF2B5EF4-FFF2-40B4-BE49-F238E27FC236}">
                <a16:creationId xmlns:a16="http://schemas.microsoft.com/office/drawing/2014/main" id="{97A435FC-5C80-4A23-9B6D-0B7F68D888EA}"/>
              </a:ext>
            </a:extLst>
          </p:cNvPr>
          <p:cNvSpPr>
            <a:spLocks noGrp="1"/>
          </p:cNvSpPr>
          <p:nvPr>
            <p:ph type="body" sz="quarter" idx="29"/>
          </p:nvPr>
        </p:nvSpPr>
        <p:spPr>
          <a:xfrm>
            <a:off x="6857396" y="4453686"/>
            <a:ext cx="1854560" cy="864000"/>
          </a:xfrm>
        </p:spPr>
        <p:txBody>
          <a:bodyPr/>
          <a:lstStyle>
            <a:lvl1pPr marL="0" indent="0">
              <a:lnSpc>
                <a:spcPct val="100000"/>
              </a:lnSpc>
              <a:spcBef>
                <a:spcPts val="0"/>
              </a:spcBef>
              <a:spcAft>
                <a:spcPts val="0"/>
              </a:spcAft>
              <a:buFont typeface="Arial" panose="020B0604020202020204" pitchFamily="34" charset="0"/>
              <a:buNone/>
              <a:defRPr sz="971"/>
            </a:lvl1pPr>
            <a:lvl2pPr marL="0" indent="0">
              <a:lnSpc>
                <a:spcPct val="100000"/>
              </a:lnSpc>
              <a:spcBef>
                <a:spcPts val="0"/>
              </a:spcBef>
              <a:spcAft>
                <a:spcPts val="0"/>
              </a:spcAft>
              <a:buNone/>
              <a:defRPr sz="971"/>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4">
            <a:extLst>
              <a:ext uri="{FF2B5EF4-FFF2-40B4-BE49-F238E27FC236}">
                <a16:creationId xmlns:a16="http://schemas.microsoft.com/office/drawing/2014/main" id="{1839D708-6BB3-DF06-92C3-56C87F77268B}"/>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6" name="Footer Placeholder 6">
            <a:extLst>
              <a:ext uri="{FF2B5EF4-FFF2-40B4-BE49-F238E27FC236}">
                <a16:creationId xmlns:a16="http://schemas.microsoft.com/office/drawing/2014/main" id="{FBA15500-72E9-562D-F5CB-6DC96AAC8E1C}"/>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7" name="Slide Number Placeholder 44">
            <a:extLst>
              <a:ext uri="{FF2B5EF4-FFF2-40B4-BE49-F238E27FC236}">
                <a16:creationId xmlns:a16="http://schemas.microsoft.com/office/drawing/2014/main" id="{6DC93921-7475-111C-C9C1-FD4DE1E289D2}"/>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10" name="Slide Number">
            <a:extLst>
              <a:ext uri="{FF2B5EF4-FFF2-40B4-BE49-F238E27FC236}">
                <a16:creationId xmlns:a16="http://schemas.microsoft.com/office/drawing/2014/main" id="{BE4BEFBF-A050-114D-4434-6792BE3F8581}"/>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1" name="TextBox 10">
            <a:extLst>
              <a:ext uri="{FF2B5EF4-FFF2-40B4-BE49-F238E27FC236}">
                <a16:creationId xmlns:a16="http://schemas.microsoft.com/office/drawing/2014/main" id="{E1A3199F-5BDC-AD4E-38BF-47FF5941964C}"/>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2" name="Graphic 11">
            <a:extLst>
              <a:ext uri="{FF2B5EF4-FFF2-40B4-BE49-F238E27FC236}">
                <a16:creationId xmlns:a16="http://schemas.microsoft.com/office/drawing/2014/main" id="{45C34FDD-09D1-6F06-C818-A5D4B199F7E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12023752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E8F7EA7-52D6-41F4-A47D-7F51AF192CFA}"/>
              </a:ext>
            </a:extLst>
          </p:cNvPr>
          <p:cNvSpPr/>
          <p:nvPr/>
        </p:nvSpPr>
        <p:spPr>
          <a:xfrm>
            <a:off x="6785296" y="1339851"/>
            <a:ext cx="2079918" cy="424606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65" name="Oval 64">
            <a:extLst>
              <a:ext uri="{FF2B5EF4-FFF2-40B4-BE49-F238E27FC236}">
                <a16:creationId xmlns:a16="http://schemas.microsoft.com/office/drawing/2014/main" id="{967E1818-E686-40C7-BBDF-4A50979F8246}"/>
              </a:ext>
            </a:extLst>
          </p:cNvPr>
          <p:cNvSpPr/>
          <p:nvPr/>
        </p:nvSpPr>
        <p:spPr>
          <a:xfrm flipH="1">
            <a:off x="7388103" y="1638370"/>
            <a:ext cx="874300" cy="874301"/>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58" name="Rectangle 57">
            <a:extLst>
              <a:ext uri="{FF2B5EF4-FFF2-40B4-BE49-F238E27FC236}">
                <a16:creationId xmlns:a16="http://schemas.microsoft.com/office/drawing/2014/main" id="{EBCF8482-5E34-4BDA-BC6B-B176AD98DF7E}"/>
              </a:ext>
            </a:extLst>
          </p:cNvPr>
          <p:cNvSpPr/>
          <p:nvPr/>
        </p:nvSpPr>
        <p:spPr>
          <a:xfrm>
            <a:off x="2387795" y="1339851"/>
            <a:ext cx="2165511" cy="424605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59" name="Oval 58">
            <a:extLst>
              <a:ext uri="{FF2B5EF4-FFF2-40B4-BE49-F238E27FC236}">
                <a16:creationId xmlns:a16="http://schemas.microsoft.com/office/drawing/2014/main" id="{7D69591F-53CA-4212-AC3A-4F3D5AC3BAE1}"/>
              </a:ext>
            </a:extLst>
          </p:cNvPr>
          <p:cNvSpPr/>
          <p:nvPr/>
        </p:nvSpPr>
        <p:spPr>
          <a:xfrm flipH="1">
            <a:off x="3033401" y="1638370"/>
            <a:ext cx="874300" cy="874300"/>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51" name="Rectangle 50">
            <a:extLst>
              <a:ext uri="{FF2B5EF4-FFF2-40B4-BE49-F238E27FC236}">
                <a16:creationId xmlns:a16="http://schemas.microsoft.com/office/drawing/2014/main" id="{288C4ECD-B940-417F-86AC-946AD6027F12}"/>
              </a:ext>
            </a:extLst>
          </p:cNvPr>
          <p:cNvSpPr/>
          <p:nvPr/>
        </p:nvSpPr>
        <p:spPr>
          <a:xfrm>
            <a:off x="4586546" y="1339851"/>
            <a:ext cx="2165511" cy="424606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52" name="Oval 51">
            <a:extLst>
              <a:ext uri="{FF2B5EF4-FFF2-40B4-BE49-F238E27FC236}">
                <a16:creationId xmlns:a16="http://schemas.microsoft.com/office/drawing/2014/main" id="{27C8583E-56F8-41C7-8322-C3EE57C83212}"/>
              </a:ext>
            </a:extLst>
          </p:cNvPr>
          <p:cNvSpPr/>
          <p:nvPr/>
        </p:nvSpPr>
        <p:spPr>
          <a:xfrm flipH="1">
            <a:off x="5232150" y="1638370"/>
            <a:ext cx="874300" cy="874301"/>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38" name="Rectangle 37">
            <a:extLst>
              <a:ext uri="{FF2B5EF4-FFF2-40B4-BE49-F238E27FC236}">
                <a16:creationId xmlns:a16="http://schemas.microsoft.com/office/drawing/2014/main" id="{B12BB8FE-8949-4117-B1FA-A64530201CF0}"/>
              </a:ext>
            </a:extLst>
          </p:cNvPr>
          <p:cNvSpPr/>
          <p:nvPr/>
        </p:nvSpPr>
        <p:spPr>
          <a:xfrm>
            <a:off x="274638" y="1339851"/>
            <a:ext cx="2079918" cy="424605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39" name="Oval 38">
            <a:extLst>
              <a:ext uri="{FF2B5EF4-FFF2-40B4-BE49-F238E27FC236}">
                <a16:creationId xmlns:a16="http://schemas.microsoft.com/office/drawing/2014/main" id="{19F90883-8B94-4149-8CF0-1FB43EF83CCB}"/>
              </a:ext>
            </a:extLst>
          </p:cNvPr>
          <p:cNvSpPr/>
          <p:nvPr/>
        </p:nvSpPr>
        <p:spPr>
          <a:xfrm flipH="1">
            <a:off x="883034" y="1638370"/>
            <a:ext cx="874300" cy="874300"/>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4" name="Text Placeholder 3">
            <a:extLst>
              <a:ext uri="{FF2B5EF4-FFF2-40B4-BE49-F238E27FC236}">
                <a16:creationId xmlns:a16="http://schemas.microsoft.com/office/drawing/2014/main" id="{8FE81165-3E76-4B82-BFA0-877D267197EC}"/>
              </a:ext>
            </a:extLst>
          </p:cNvPr>
          <p:cNvSpPr>
            <a:spLocks noGrp="1"/>
          </p:cNvSpPr>
          <p:nvPr>
            <p:ph type="body" sz="quarter" idx="27" hasCustomPrompt="1"/>
          </p:nvPr>
        </p:nvSpPr>
        <p:spPr>
          <a:xfrm>
            <a:off x="422014" y="2730953"/>
            <a:ext cx="1785166" cy="2282825"/>
          </a:xfrm>
        </p:spPr>
        <p:txBody>
          <a:bodyPr/>
          <a:lstStyle>
            <a:lvl1pPr marL="0" indent="0" algn="ctr">
              <a:spcAft>
                <a:spcPts val="1165"/>
              </a:spcAft>
              <a:buFont typeface="Arial" panose="020B0604020202020204" pitchFamily="34" charset="0"/>
              <a:buNone/>
              <a:defRPr sz="1553"/>
            </a:lvl1pPr>
            <a:lvl2pPr marL="0" indent="0" algn="ctr">
              <a:buNone/>
              <a:defRPr sz="1165"/>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a:p>
            <a:pPr lvl="1"/>
            <a:r>
              <a:rPr lang="en-US" dirty="0"/>
              <a:t>Second level</a:t>
            </a:r>
          </a:p>
        </p:txBody>
      </p:sp>
      <p:sp>
        <p:nvSpPr>
          <p:cNvPr id="75" name="Text Placeholder 3">
            <a:extLst>
              <a:ext uri="{FF2B5EF4-FFF2-40B4-BE49-F238E27FC236}">
                <a16:creationId xmlns:a16="http://schemas.microsoft.com/office/drawing/2014/main" id="{972FF038-C8D3-4BFB-8EB0-142DB33B4CC9}"/>
              </a:ext>
            </a:extLst>
          </p:cNvPr>
          <p:cNvSpPr>
            <a:spLocks noGrp="1"/>
          </p:cNvSpPr>
          <p:nvPr>
            <p:ph type="body" sz="quarter" idx="28" hasCustomPrompt="1"/>
          </p:nvPr>
        </p:nvSpPr>
        <p:spPr>
          <a:xfrm>
            <a:off x="2577968" y="2730953"/>
            <a:ext cx="1785166" cy="2282825"/>
          </a:xfrm>
        </p:spPr>
        <p:txBody>
          <a:bodyPr/>
          <a:lstStyle>
            <a:lvl1pPr marL="0" indent="0" algn="ctr">
              <a:spcAft>
                <a:spcPts val="1165"/>
              </a:spcAft>
              <a:buFont typeface="Arial" panose="020B0604020202020204" pitchFamily="34" charset="0"/>
              <a:buNone/>
              <a:defRPr sz="1553"/>
            </a:lvl1pPr>
            <a:lvl2pPr marL="0" indent="0" algn="ctr">
              <a:buNone/>
              <a:defRPr sz="1165"/>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a:p>
            <a:pPr lvl="1"/>
            <a:r>
              <a:rPr lang="en-US" dirty="0"/>
              <a:t>Second level</a:t>
            </a:r>
          </a:p>
        </p:txBody>
      </p:sp>
      <p:sp>
        <p:nvSpPr>
          <p:cNvPr id="76" name="Text Placeholder 3">
            <a:extLst>
              <a:ext uri="{FF2B5EF4-FFF2-40B4-BE49-F238E27FC236}">
                <a16:creationId xmlns:a16="http://schemas.microsoft.com/office/drawing/2014/main" id="{3CBB5A71-A907-49A5-9B9A-C728D4B8F172}"/>
              </a:ext>
            </a:extLst>
          </p:cNvPr>
          <p:cNvSpPr>
            <a:spLocks noGrp="1"/>
          </p:cNvSpPr>
          <p:nvPr>
            <p:ph type="body" sz="quarter" idx="29" hasCustomPrompt="1"/>
          </p:nvPr>
        </p:nvSpPr>
        <p:spPr>
          <a:xfrm>
            <a:off x="4776718" y="2730953"/>
            <a:ext cx="1785166" cy="2282825"/>
          </a:xfrm>
        </p:spPr>
        <p:txBody>
          <a:bodyPr/>
          <a:lstStyle>
            <a:lvl1pPr marL="0" indent="0" algn="ctr">
              <a:spcAft>
                <a:spcPts val="1165"/>
              </a:spcAft>
              <a:buFont typeface="Arial" panose="020B0604020202020204" pitchFamily="34" charset="0"/>
              <a:buNone/>
              <a:defRPr sz="1553"/>
            </a:lvl1pPr>
            <a:lvl2pPr marL="0" indent="0" algn="ctr">
              <a:buNone/>
              <a:defRPr sz="1165"/>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a:p>
            <a:pPr lvl="1"/>
            <a:r>
              <a:rPr lang="en-US" dirty="0"/>
              <a:t>Second level</a:t>
            </a:r>
          </a:p>
        </p:txBody>
      </p:sp>
      <p:sp>
        <p:nvSpPr>
          <p:cNvPr id="77" name="Text Placeholder 3">
            <a:extLst>
              <a:ext uri="{FF2B5EF4-FFF2-40B4-BE49-F238E27FC236}">
                <a16:creationId xmlns:a16="http://schemas.microsoft.com/office/drawing/2014/main" id="{4190BE86-E595-4FD2-93F7-1D5EB0C2DE21}"/>
              </a:ext>
            </a:extLst>
          </p:cNvPr>
          <p:cNvSpPr>
            <a:spLocks noGrp="1"/>
          </p:cNvSpPr>
          <p:nvPr>
            <p:ph type="body" sz="quarter" idx="30" hasCustomPrompt="1"/>
          </p:nvPr>
        </p:nvSpPr>
        <p:spPr>
          <a:xfrm>
            <a:off x="6932671" y="2730953"/>
            <a:ext cx="1785166" cy="2282825"/>
          </a:xfrm>
        </p:spPr>
        <p:txBody>
          <a:bodyPr/>
          <a:lstStyle>
            <a:lvl1pPr marL="0" indent="0" algn="ctr">
              <a:spcAft>
                <a:spcPts val="1165"/>
              </a:spcAft>
              <a:buFont typeface="Arial" panose="020B0604020202020204" pitchFamily="34" charset="0"/>
              <a:buNone/>
              <a:defRPr sz="1553"/>
            </a:lvl1pPr>
            <a:lvl2pPr marL="0" indent="0" algn="ctr">
              <a:buNone/>
              <a:defRPr sz="1165"/>
            </a:lvl2pPr>
            <a:lvl3pPr marL="0" indent="0" algn="ctr">
              <a:buNone/>
              <a:defRPr sz="1165"/>
            </a:lvl3pPr>
            <a:lvl4pPr marL="0" indent="0" algn="ctr">
              <a:buNone/>
              <a:defRPr sz="1165"/>
            </a:lvl4pPr>
            <a:lvl5pPr marL="0" indent="0" algn="ctr">
              <a:buNone/>
              <a:defRPr sz="1165"/>
            </a:lvl5pPr>
          </a:lstStyle>
          <a:p>
            <a:pPr lvl="0"/>
            <a:r>
              <a:rPr lang="en-US" dirty="0"/>
              <a:t>Click  to edit Master text styles</a:t>
            </a:r>
          </a:p>
          <a:p>
            <a:pPr lvl="1"/>
            <a:r>
              <a:rPr lang="en-US" dirty="0"/>
              <a:t>Second level</a:t>
            </a:r>
          </a:p>
        </p:txBody>
      </p:sp>
      <p:sp>
        <p:nvSpPr>
          <p:cNvPr id="36" name="Oval 35">
            <a:extLst>
              <a:ext uri="{FF2B5EF4-FFF2-40B4-BE49-F238E27FC236}">
                <a16:creationId xmlns:a16="http://schemas.microsoft.com/office/drawing/2014/main" id="{B1B44773-84DF-40E5-A58F-B701C1E15463}"/>
              </a:ext>
            </a:extLst>
          </p:cNvPr>
          <p:cNvSpPr/>
          <p:nvPr/>
        </p:nvSpPr>
        <p:spPr>
          <a:xfrm>
            <a:off x="2206904" y="2934693"/>
            <a:ext cx="328542" cy="328543"/>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37" name="Freeform: Shape 36">
            <a:extLst>
              <a:ext uri="{FF2B5EF4-FFF2-40B4-BE49-F238E27FC236}">
                <a16:creationId xmlns:a16="http://schemas.microsoft.com/office/drawing/2014/main" id="{36D5476B-FB0F-4384-90F1-74B503AB9BC8}"/>
              </a:ext>
            </a:extLst>
          </p:cNvPr>
          <p:cNvSpPr/>
          <p:nvPr/>
        </p:nvSpPr>
        <p:spPr>
          <a:xfrm>
            <a:off x="2332622" y="3023534"/>
            <a:ext cx="77107" cy="15086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553" dirty="0">
              <a:solidFill>
                <a:srgbClr val="FFFFFF"/>
              </a:solidFill>
            </a:endParaRPr>
          </a:p>
        </p:txBody>
      </p:sp>
      <p:sp>
        <p:nvSpPr>
          <p:cNvPr id="34" name="Oval 33">
            <a:extLst>
              <a:ext uri="{FF2B5EF4-FFF2-40B4-BE49-F238E27FC236}">
                <a16:creationId xmlns:a16="http://schemas.microsoft.com/office/drawing/2014/main" id="{B5C3ABF5-9B58-4B83-B66B-57F3456A1FEA}"/>
              </a:ext>
            </a:extLst>
          </p:cNvPr>
          <p:cNvSpPr/>
          <p:nvPr/>
        </p:nvSpPr>
        <p:spPr>
          <a:xfrm>
            <a:off x="4405655" y="2934693"/>
            <a:ext cx="328542" cy="328543"/>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35" name="Freeform: Shape 34">
            <a:extLst>
              <a:ext uri="{FF2B5EF4-FFF2-40B4-BE49-F238E27FC236}">
                <a16:creationId xmlns:a16="http://schemas.microsoft.com/office/drawing/2014/main" id="{19E13B37-036C-47BD-A904-5A1F9844312C}"/>
              </a:ext>
            </a:extLst>
          </p:cNvPr>
          <p:cNvSpPr/>
          <p:nvPr/>
        </p:nvSpPr>
        <p:spPr>
          <a:xfrm>
            <a:off x="4531372" y="3023534"/>
            <a:ext cx="77107" cy="15086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553" dirty="0">
              <a:solidFill>
                <a:srgbClr val="FFFFFF"/>
              </a:solidFill>
            </a:endParaRPr>
          </a:p>
        </p:txBody>
      </p:sp>
      <p:sp>
        <p:nvSpPr>
          <p:cNvPr id="32" name="Oval 31">
            <a:extLst>
              <a:ext uri="{FF2B5EF4-FFF2-40B4-BE49-F238E27FC236}">
                <a16:creationId xmlns:a16="http://schemas.microsoft.com/office/drawing/2014/main" id="{E9F793C1-DE05-4199-A1DF-694F89FCD51B}"/>
              </a:ext>
            </a:extLst>
          </p:cNvPr>
          <p:cNvSpPr/>
          <p:nvPr/>
        </p:nvSpPr>
        <p:spPr>
          <a:xfrm>
            <a:off x="6604405" y="2934693"/>
            <a:ext cx="328542" cy="328543"/>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68" dirty="0">
              <a:solidFill>
                <a:srgbClr val="000000"/>
              </a:solidFill>
            </a:endParaRPr>
          </a:p>
        </p:txBody>
      </p:sp>
      <p:sp>
        <p:nvSpPr>
          <p:cNvPr id="33" name="Freeform: Shape 32">
            <a:extLst>
              <a:ext uri="{FF2B5EF4-FFF2-40B4-BE49-F238E27FC236}">
                <a16:creationId xmlns:a16="http://schemas.microsoft.com/office/drawing/2014/main" id="{F309F8A8-7B92-4BD2-97A8-7E6D5BB82560}"/>
              </a:ext>
            </a:extLst>
          </p:cNvPr>
          <p:cNvSpPr/>
          <p:nvPr/>
        </p:nvSpPr>
        <p:spPr>
          <a:xfrm>
            <a:off x="6730122" y="3023534"/>
            <a:ext cx="77107" cy="15086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553" dirty="0">
              <a:solidFill>
                <a:srgbClr val="FFFFFF"/>
              </a:solidFill>
            </a:endParaRP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9" name="Text Placeholder 2">
            <a:extLst>
              <a:ext uri="{FF2B5EF4-FFF2-40B4-BE49-F238E27FC236}">
                <a16:creationId xmlns:a16="http://schemas.microsoft.com/office/drawing/2014/main" id="{8C155F40-A090-4593-913C-EAB506754AF0}"/>
              </a:ext>
            </a:extLst>
          </p:cNvPr>
          <p:cNvSpPr>
            <a:spLocks noGrp="1"/>
          </p:cNvSpPr>
          <p:nvPr>
            <p:ph type="body" idx="26"/>
          </p:nvPr>
        </p:nvSpPr>
        <p:spPr>
          <a:xfrm>
            <a:off x="274639" y="1015201"/>
            <a:ext cx="8593137"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5" name="Text Placeholder 5">
            <a:extLst>
              <a:ext uri="{FF2B5EF4-FFF2-40B4-BE49-F238E27FC236}">
                <a16:creationId xmlns:a16="http://schemas.microsoft.com/office/drawing/2014/main" id="{46DAFE71-01D3-4028-9BA7-11EB95C96E9C}"/>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78" name="Subtitle 2">
            <a:extLst>
              <a:ext uri="{FF2B5EF4-FFF2-40B4-BE49-F238E27FC236}">
                <a16:creationId xmlns:a16="http://schemas.microsoft.com/office/drawing/2014/main" id="{5F0EB95A-0B43-47B8-ADAF-CBD542E91340}"/>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150350888"/>
      </p:ext>
    </p:extLst>
  </p:cSld>
  <p:clrMapOvr>
    <a:masterClrMapping/>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Stage Step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AD4E29A3-23DB-44FB-B6FD-E09A93AA7B22}"/>
              </a:ext>
            </a:extLst>
          </p:cNvPr>
          <p:cNvSpPr>
            <a:spLocks noGrp="1"/>
          </p:cNvSpPr>
          <p:nvPr>
            <p:ph type="body" idx="1" hasCustomPrompt="1"/>
          </p:nvPr>
        </p:nvSpPr>
        <p:spPr>
          <a:xfrm>
            <a:off x="274638" y="3260083"/>
            <a:ext cx="2015999" cy="396000"/>
          </a:xfrm>
          <a:solidFill>
            <a:schemeClr val="accent1"/>
          </a:solidFill>
        </p:spPr>
        <p:txBody>
          <a:bodyPr lIns="144000" tIns="72000" rIns="108000" bIns="72000" anchor="ctr" anchorCtr="0"/>
          <a:lstStyle>
            <a:lvl1pPr marL="0" indent="0">
              <a:spcBef>
                <a:spcPts val="0"/>
              </a:spcBef>
              <a:spcAft>
                <a:spcPts val="0"/>
              </a:spcAft>
              <a:buNone/>
              <a:defRPr sz="1553" b="1">
                <a:solidFill>
                  <a:schemeClr val="bg1"/>
                </a:solidFill>
              </a:defRPr>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Stage A</a:t>
            </a:r>
          </a:p>
        </p:txBody>
      </p:sp>
      <p:sp>
        <p:nvSpPr>
          <p:cNvPr id="14" name="Text Placeholder 2">
            <a:extLst>
              <a:ext uri="{FF2B5EF4-FFF2-40B4-BE49-F238E27FC236}">
                <a16:creationId xmlns:a16="http://schemas.microsoft.com/office/drawing/2014/main" id="{06E507AE-1B1E-4455-9CD8-BB8FE20EA742}"/>
              </a:ext>
            </a:extLst>
          </p:cNvPr>
          <p:cNvSpPr>
            <a:spLocks noGrp="1"/>
          </p:cNvSpPr>
          <p:nvPr>
            <p:ph type="body" idx="26" hasCustomPrompt="1"/>
          </p:nvPr>
        </p:nvSpPr>
        <p:spPr>
          <a:xfrm>
            <a:off x="2460728" y="2641921"/>
            <a:ext cx="2015999" cy="396000"/>
          </a:xfrm>
          <a:solidFill>
            <a:schemeClr val="accent2"/>
          </a:solidFill>
        </p:spPr>
        <p:txBody>
          <a:bodyPr lIns="144000" tIns="72000" rIns="108000" bIns="72000" anchor="ctr" anchorCtr="0"/>
          <a:lstStyle>
            <a:lvl1pPr marL="0" indent="0">
              <a:spcBef>
                <a:spcPts val="0"/>
              </a:spcBef>
              <a:spcAft>
                <a:spcPts val="0"/>
              </a:spcAft>
              <a:buNone/>
              <a:defRPr sz="1553"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Stage B</a:t>
            </a:r>
          </a:p>
        </p:txBody>
      </p:sp>
      <p:sp>
        <p:nvSpPr>
          <p:cNvPr id="16" name="Text Placeholder 2">
            <a:extLst>
              <a:ext uri="{FF2B5EF4-FFF2-40B4-BE49-F238E27FC236}">
                <a16:creationId xmlns:a16="http://schemas.microsoft.com/office/drawing/2014/main" id="{2751793A-C288-4DE7-80FC-9B57109408E4}"/>
              </a:ext>
            </a:extLst>
          </p:cNvPr>
          <p:cNvSpPr>
            <a:spLocks noGrp="1"/>
          </p:cNvSpPr>
          <p:nvPr>
            <p:ph type="body" idx="28" hasCustomPrompt="1"/>
          </p:nvPr>
        </p:nvSpPr>
        <p:spPr>
          <a:xfrm>
            <a:off x="6851777" y="1383117"/>
            <a:ext cx="2015999" cy="396000"/>
          </a:xfrm>
          <a:solidFill>
            <a:schemeClr val="accent4"/>
          </a:solidFill>
        </p:spPr>
        <p:txBody>
          <a:bodyPr lIns="144000" tIns="72000" rIns="108000" bIns="72000" anchor="ctr" anchorCtr="0"/>
          <a:lstStyle>
            <a:lvl1pPr marL="0" indent="0">
              <a:spcBef>
                <a:spcPts val="0"/>
              </a:spcBef>
              <a:spcAft>
                <a:spcPts val="0"/>
              </a:spcAft>
              <a:buNone/>
              <a:defRPr sz="1553" b="1">
                <a:solidFill>
                  <a:schemeClr val="bg1"/>
                </a:solidFill>
              </a:defRPr>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Stage D</a:t>
            </a:r>
          </a:p>
        </p:txBody>
      </p:sp>
      <p:sp>
        <p:nvSpPr>
          <p:cNvPr id="17" name="Text Placeholder 16">
            <a:extLst>
              <a:ext uri="{FF2B5EF4-FFF2-40B4-BE49-F238E27FC236}">
                <a16:creationId xmlns:a16="http://schemas.microsoft.com/office/drawing/2014/main" id="{D417F7D6-7587-4DC4-978A-C94F7FB9A0E7}"/>
              </a:ext>
            </a:extLst>
          </p:cNvPr>
          <p:cNvSpPr>
            <a:spLocks noGrp="1"/>
          </p:cNvSpPr>
          <p:nvPr>
            <p:ph type="body" sz="quarter" idx="29"/>
          </p:nvPr>
        </p:nvSpPr>
        <p:spPr>
          <a:xfrm>
            <a:off x="274639" y="3651252"/>
            <a:ext cx="2016125" cy="2074863"/>
          </a:xfrm>
          <a:solidFill>
            <a:srgbClr val="F5F7F8"/>
          </a:solidFill>
        </p:spPr>
        <p:txBody>
          <a:bodyPr lIns="144000" tIns="108000" rIns="108000"/>
          <a:lstStyle>
            <a:lvl1pPr>
              <a:spcBef>
                <a:spcPts val="582"/>
              </a:spcBef>
              <a:spcAft>
                <a:spcPts val="0"/>
              </a:spcAft>
              <a:defRPr sz="1165" b="0"/>
            </a:lvl1pPr>
            <a:lvl2pPr>
              <a:spcBef>
                <a:spcPts val="0"/>
              </a:spcBef>
              <a:spcAft>
                <a:spcPts val="0"/>
              </a:spcAft>
              <a:defRPr sz="1165"/>
            </a:lvl2pPr>
            <a:lvl3pPr>
              <a:spcBef>
                <a:spcPts val="0"/>
              </a:spcBef>
              <a:spcAft>
                <a:spcPts val="0"/>
              </a:spcAft>
              <a:defRPr sz="1165"/>
            </a:lvl3pPr>
            <a:lvl4pPr>
              <a:spcBef>
                <a:spcPts val="0"/>
              </a:spcBef>
              <a:spcAft>
                <a:spcPts val="0"/>
              </a:spcAft>
              <a:defRPr sz="1165"/>
            </a:lvl4pPr>
            <a:lvl5pPr>
              <a:spcBef>
                <a:spcPts val="0"/>
              </a:spcBef>
              <a:spcAft>
                <a:spcPts val="0"/>
              </a:spcAft>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15408921-7A2F-43A7-A7C7-7E259FA7A76F}"/>
              </a:ext>
            </a:extLst>
          </p:cNvPr>
          <p:cNvSpPr>
            <a:spLocks noGrp="1"/>
          </p:cNvSpPr>
          <p:nvPr>
            <p:ph type="body" sz="quarter" idx="30"/>
          </p:nvPr>
        </p:nvSpPr>
        <p:spPr>
          <a:xfrm>
            <a:off x="2460604" y="3037922"/>
            <a:ext cx="2016125" cy="2688192"/>
          </a:xfrm>
          <a:solidFill>
            <a:srgbClr val="F5F7F8"/>
          </a:solidFill>
        </p:spPr>
        <p:txBody>
          <a:bodyPr lIns="144000" tIns="108000" rIns="108000"/>
          <a:lstStyle>
            <a:lvl1pPr>
              <a:spcBef>
                <a:spcPts val="582"/>
              </a:spcBef>
              <a:spcAft>
                <a:spcPts val="0"/>
              </a:spcAft>
              <a:defRPr sz="1165" b="0"/>
            </a:lvl1pPr>
            <a:lvl2pPr>
              <a:spcBef>
                <a:spcPts val="0"/>
              </a:spcBef>
              <a:spcAft>
                <a:spcPts val="0"/>
              </a:spcAft>
              <a:defRPr sz="1165"/>
            </a:lvl2pPr>
            <a:lvl3pPr>
              <a:spcBef>
                <a:spcPts val="0"/>
              </a:spcBef>
              <a:spcAft>
                <a:spcPts val="0"/>
              </a:spcAft>
              <a:defRPr sz="1165"/>
            </a:lvl3pPr>
            <a:lvl4pPr>
              <a:spcBef>
                <a:spcPts val="0"/>
              </a:spcBef>
              <a:spcAft>
                <a:spcPts val="0"/>
              </a:spcAft>
              <a:defRPr sz="1165"/>
            </a:lvl4pPr>
            <a:lvl5pPr>
              <a:spcBef>
                <a:spcPts val="0"/>
              </a:spcBef>
              <a:spcAft>
                <a:spcPts val="0"/>
              </a:spcAft>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a:extLst>
              <a:ext uri="{FF2B5EF4-FFF2-40B4-BE49-F238E27FC236}">
                <a16:creationId xmlns:a16="http://schemas.microsoft.com/office/drawing/2014/main" id="{25CA2E6C-A100-4B30-9CCF-8AFA77D496C9}"/>
              </a:ext>
            </a:extLst>
          </p:cNvPr>
          <p:cNvSpPr>
            <a:spLocks noGrp="1"/>
          </p:cNvSpPr>
          <p:nvPr>
            <p:ph type="body" sz="quarter" idx="31"/>
          </p:nvPr>
        </p:nvSpPr>
        <p:spPr>
          <a:xfrm>
            <a:off x="4670335" y="2372040"/>
            <a:ext cx="2016125" cy="3354074"/>
          </a:xfrm>
          <a:solidFill>
            <a:srgbClr val="F5F7F8"/>
          </a:solidFill>
        </p:spPr>
        <p:txBody>
          <a:bodyPr lIns="144000" tIns="108000" rIns="108000"/>
          <a:lstStyle>
            <a:lvl1pPr>
              <a:spcBef>
                <a:spcPts val="582"/>
              </a:spcBef>
              <a:spcAft>
                <a:spcPts val="0"/>
              </a:spcAft>
              <a:defRPr sz="1165" b="0"/>
            </a:lvl1pPr>
            <a:lvl2pPr>
              <a:spcBef>
                <a:spcPts val="0"/>
              </a:spcBef>
              <a:spcAft>
                <a:spcPts val="0"/>
              </a:spcAft>
              <a:defRPr sz="1165"/>
            </a:lvl2pPr>
            <a:lvl3pPr>
              <a:spcBef>
                <a:spcPts val="0"/>
              </a:spcBef>
              <a:spcAft>
                <a:spcPts val="0"/>
              </a:spcAft>
              <a:defRPr sz="1165"/>
            </a:lvl3pPr>
            <a:lvl4pPr>
              <a:spcBef>
                <a:spcPts val="0"/>
              </a:spcBef>
              <a:spcAft>
                <a:spcPts val="0"/>
              </a:spcAft>
              <a:defRPr sz="1165"/>
            </a:lvl4pPr>
            <a:lvl5pPr>
              <a:spcBef>
                <a:spcPts val="0"/>
              </a:spcBef>
              <a:spcAft>
                <a:spcPts val="0"/>
              </a:spcAft>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6">
            <a:extLst>
              <a:ext uri="{FF2B5EF4-FFF2-40B4-BE49-F238E27FC236}">
                <a16:creationId xmlns:a16="http://schemas.microsoft.com/office/drawing/2014/main" id="{9BA03816-FDAA-46DA-BE09-215EEF5D2A0D}"/>
              </a:ext>
            </a:extLst>
          </p:cNvPr>
          <p:cNvSpPr>
            <a:spLocks noGrp="1"/>
          </p:cNvSpPr>
          <p:nvPr>
            <p:ph type="body" sz="quarter" idx="32"/>
          </p:nvPr>
        </p:nvSpPr>
        <p:spPr>
          <a:xfrm>
            <a:off x="6851776" y="1779118"/>
            <a:ext cx="2016125" cy="3946996"/>
          </a:xfrm>
          <a:solidFill>
            <a:srgbClr val="F5F7F8"/>
          </a:solidFill>
        </p:spPr>
        <p:txBody>
          <a:bodyPr lIns="144000" tIns="108000" rIns="108000"/>
          <a:lstStyle>
            <a:lvl1pPr>
              <a:spcBef>
                <a:spcPts val="582"/>
              </a:spcBef>
              <a:spcAft>
                <a:spcPts val="0"/>
              </a:spcAft>
              <a:defRPr sz="1165" b="0"/>
            </a:lvl1pPr>
            <a:lvl2pPr>
              <a:spcBef>
                <a:spcPts val="0"/>
              </a:spcBef>
              <a:spcAft>
                <a:spcPts val="0"/>
              </a:spcAft>
              <a:defRPr sz="1165"/>
            </a:lvl2pPr>
            <a:lvl3pPr>
              <a:spcBef>
                <a:spcPts val="0"/>
              </a:spcBef>
              <a:spcAft>
                <a:spcPts val="0"/>
              </a:spcAft>
              <a:defRPr sz="1165"/>
            </a:lvl3pPr>
            <a:lvl4pPr>
              <a:spcBef>
                <a:spcPts val="0"/>
              </a:spcBef>
              <a:spcAft>
                <a:spcPts val="0"/>
              </a:spcAft>
              <a:defRPr sz="1165"/>
            </a:lvl4pPr>
            <a:lvl5pPr>
              <a:spcBef>
                <a:spcPts val="0"/>
              </a:spcBef>
              <a:spcAft>
                <a:spcPts val="0"/>
              </a:spcAft>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5" name="Text Placeholder 2">
            <a:extLst>
              <a:ext uri="{FF2B5EF4-FFF2-40B4-BE49-F238E27FC236}">
                <a16:creationId xmlns:a16="http://schemas.microsoft.com/office/drawing/2014/main" id="{A92E923E-808D-4E8C-B7DD-349931F44AB4}"/>
              </a:ext>
            </a:extLst>
          </p:cNvPr>
          <p:cNvSpPr>
            <a:spLocks noGrp="1"/>
          </p:cNvSpPr>
          <p:nvPr>
            <p:ph type="body" idx="27" hasCustomPrompt="1"/>
          </p:nvPr>
        </p:nvSpPr>
        <p:spPr>
          <a:xfrm>
            <a:off x="4670335" y="1976039"/>
            <a:ext cx="2015999" cy="396000"/>
          </a:xfrm>
          <a:solidFill>
            <a:schemeClr val="accent3"/>
          </a:solidFill>
        </p:spPr>
        <p:txBody>
          <a:bodyPr lIns="144000" tIns="72000" rIns="108000" bIns="72000" anchor="ctr" anchorCtr="0"/>
          <a:lstStyle>
            <a:lvl1pPr marL="0" indent="0">
              <a:spcBef>
                <a:spcPts val="0"/>
              </a:spcBef>
              <a:spcAft>
                <a:spcPts val="0"/>
              </a:spcAft>
              <a:buNone/>
              <a:defRPr sz="1553" b="1">
                <a:solidFill>
                  <a:schemeClr val="bg1"/>
                </a:solidFill>
              </a:defRPr>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Stage C</a:t>
            </a:r>
          </a:p>
        </p:txBody>
      </p:sp>
      <p:grpSp>
        <p:nvGrpSpPr>
          <p:cNvPr id="21" name="Group 20" hidden="1">
            <a:extLst>
              <a:ext uri="{FF2B5EF4-FFF2-40B4-BE49-F238E27FC236}">
                <a16:creationId xmlns:a16="http://schemas.microsoft.com/office/drawing/2014/main" id="{770A2561-DB8F-4C01-A2E2-21BCA5E01C4D}"/>
              </a:ext>
            </a:extLst>
          </p:cNvPr>
          <p:cNvGrpSpPr/>
          <p:nvPr userDrawn="1"/>
        </p:nvGrpSpPr>
        <p:grpSpPr>
          <a:xfrm>
            <a:off x="-493058" y="-118110"/>
            <a:ext cx="9637059" cy="391710"/>
            <a:chOff x="-493059" y="-118110"/>
            <a:chExt cx="9637059" cy="391710"/>
          </a:xfrm>
        </p:grpSpPr>
        <p:sp>
          <p:nvSpPr>
            <p:cNvPr id="22" name="Rectangle 21">
              <a:extLst>
                <a:ext uri="{FF2B5EF4-FFF2-40B4-BE49-F238E27FC236}">
                  <a16:creationId xmlns:a16="http://schemas.microsoft.com/office/drawing/2014/main" id="{1A945C14-9883-40E1-9A6E-734B72BF9418}"/>
                </a:ext>
              </a:extLst>
            </p:cNvPr>
            <p:cNvSpPr/>
            <p:nvPr userDrawn="1"/>
          </p:nvSpPr>
          <p:spPr>
            <a:xfrm>
              <a:off x="2148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3" name="Rectangle 22">
              <a:extLst>
                <a:ext uri="{FF2B5EF4-FFF2-40B4-BE49-F238E27FC236}">
                  <a16:creationId xmlns:a16="http://schemas.microsoft.com/office/drawing/2014/main" id="{FBEC93AF-7F7C-4474-A35B-A11FD047A7DC}"/>
                </a:ext>
              </a:extLst>
            </p:cNvPr>
            <p:cNvSpPr/>
            <p:nvPr userDrawn="1"/>
          </p:nvSpPr>
          <p:spPr>
            <a:xfrm>
              <a:off x="4389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4" name="Rectangle 23">
              <a:extLst>
                <a:ext uri="{FF2B5EF4-FFF2-40B4-BE49-F238E27FC236}">
                  <a16:creationId xmlns:a16="http://schemas.microsoft.com/office/drawing/2014/main" id="{56DB0112-046D-478D-8941-83AD0009F4EF}"/>
                </a:ext>
              </a:extLst>
            </p:cNvPr>
            <p:cNvSpPr/>
            <p:nvPr userDrawn="1"/>
          </p:nvSpPr>
          <p:spPr>
            <a:xfrm>
              <a:off x="6629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5" name="Rectangle 24">
              <a:extLst>
                <a:ext uri="{FF2B5EF4-FFF2-40B4-BE49-F238E27FC236}">
                  <a16:creationId xmlns:a16="http://schemas.microsoft.com/office/drawing/2014/main" id="{F7FD6CA9-418C-4D9D-BDFD-22445837E0F8}"/>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6" name="Rectangle 25">
              <a:extLst>
                <a:ext uri="{FF2B5EF4-FFF2-40B4-BE49-F238E27FC236}">
                  <a16:creationId xmlns:a16="http://schemas.microsoft.com/office/drawing/2014/main" id="{A46BAE5D-3C4D-4EEC-8089-14053DA8E4F7}"/>
                </a:ext>
              </a:extLst>
            </p:cNvPr>
            <p:cNvSpPr/>
            <p:nvPr userDrawn="1"/>
          </p:nvSpPr>
          <p:spPr>
            <a:xfrm>
              <a:off x="8869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7" name="Rectangle 26">
              <a:extLst>
                <a:ext uri="{FF2B5EF4-FFF2-40B4-BE49-F238E27FC236}">
                  <a16:creationId xmlns:a16="http://schemas.microsoft.com/office/drawing/2014/main" id="{415D2D57-6025-4C79-95F3-F421EC747EEA}"/>
                </a:ext>
              </a:extLst>
            </p:cNvPr>
            <p:cNvSpPr/>
            <p:nvPr userDrawn="1"/>
          </p:nvSpPr>
          <p:spPr>
            <a:xfrm>
              <a:off x="2895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8" name="Rectangle 27">
              <a:extLst>
                <a:ext uri="{FF2B5EF4-FFF2-40B4-BE49-F238E27FC236}">
                  <a16:creationId xmlns:a16="http://schemas.microsoft.com/office/drawing/2014/main" id="{709D9CE6-8261-4069-AAB2-9D6841776617}"/>
                </a:ext>
              </a:extLst>
            </p:cNvPr>
            <p:cNvSpPr/>
            <p:nvPr userDrawn="1"/>
          </p:nvSpPr>
          <p:spPr>
            <a:xfrm>
              <a:off x="5882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9" name="Rectangle 28">
              <a:extLst>
                <a:ext uri="{FF2B5EF4-FFF2-40B4-BE49-F238E27FC236}">
                  <a16:creationId xmlns:a16="http://schemas.microsoft.com/office/drawing/2014/main" id="{E021A208-77D8-4CAC-8DA5-E58CCA0493F9}"/>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30" name="Rectangle 29">
              <a:extLst>
                <a:ext uri="{FF2B5EF4-FFF2-40B4-BE49-F238E27FC236}">
                  <a16:creationId xmlns:a16="http://schemas.microsoft.com/office/drawing/2014/main" id="{482D32C3-4B87-4EB7-82FF-5385BD0A8F01}"/>
                </a:ext>
              </a:extLst>
            </p:cNvPr>
            <p:cNvSpPr/>
            <p:nvPr userDrawn="1"/>
          </p:nvSpPr>
          <p:spPr>
            <a:xfrm>
              <a:off x="8869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31" name="Rectangle 30">
              <a:extLst>
                <a:ext uri="{FF2B5EF4-FFF2-40B4-BE49-F238E27FC236}">
                  <a16:creationId xmlns:a16="http://schemas.microsoft.com/office/drawing/2014/main" id="{4B900AED-1544-4743-AD2C-DEEA9B9290DA}"/>
                </a:ext>
              </a:extLst>
            </p:cNvPr>
            <p:cNvSpPr/>
            <p:nvPr userDrawn="1"/>
          </p:nvSpPr>
          <p:spPr>
            <a:xfrm>
              <a:off x="5943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32" name="Rectangle 31">
              <a:extLst>
                <a:ext uri="{FF2B5EF4-FFF2-40B4-BE49-F238E27FC236}">
                  <a16:creationId xmlns:a16="http://schemas.microsoft.com/office/drawing/2014/main" id="{5715E6DE-0ABC-45C1-9B23-55CC2C9585CD}"/>
                </a:ext>
              </a:extLst>
            </p:cNvPr>
            <p:cNvSpPr/>
            <p:nvPr userDrawn="1"/>
          </p:nvSpPr>
          <p:spPr>
            <a:xfrm>
              <a:off x="2285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33" name="Rectangle 32">
              <a:extLst>
                <a:ext uri="{FF2B5EF4-FFF2-40B4-BE49-F238E27FC236}">
                  <a16:creationId xmlns:a16="http://schemas.microsoft.com/office/drawing/2014/main" id="{8B52F562-F492-412F-ACE1-2487E6E1826E}"/>
                </a:ext>
              </a:extLst>
            </p:cNvPr>
            <p:cNvSpPr/>
            <p:nvPr userDrawn="1"/>
          </p:nvSpPr>
          <p:spPr>
            <a:xfrm>
              <a:off x="6674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34" name="Rectangle 33">
              <a:extLst>
                <a:ext uri="{FF2B5EF4-FFF2-40B4-BE49-F238E27FC236}">
                  <a16:creationId xmlns:a16="http://schemas.microsoft.com/office/drawing/2014/main" id="{2D5D9280-1AB1-4885-AC3B-80B0F4581AC9}"/>
                </a:ext>
              </a:extLst>
            </p:cNvPr>
            <p:cNvSpPr/>
            <p:nvPr userDrawn="1"/>
          </p:nvSpPr>
          <p:spPr>
            <a:xfrm>
              <a:off x="3017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35" name="Rectangle 34">
              <a:extLst>
                <a:ext uri="{FF2B5EF4-FFF2-40B4-BE49-F238E27FC236}">
                  <a16:creationId xmlns:a16="http://schemas.microsoft.com/office/drawing/2014/main" id="{F5C3DA75-5B35-4254-A9F0-66584607CF88}"/>
                </a:ext>
              </a:extLst>
            </p:cNvPr>
            <p:cNvSpPr/>
            <p:nvPr userDrawn="1"/>
          </p:nvSpPr>
          <p:spPr>
            <a:xfrm>
              <a:off x="4480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36" name="Rectangle 35">
              <a:extLst>
                <a:ext uri="{FF2B5EF4-FFF2-40B4-BE49-F238E27FC236}">
                  <a16:creationId xmlns:a16="http://schemas.microsoft.com/office/drawing/2014/main" id="{8656A76F-0B95-4319-AFCF-94C4D15079BC}"/>
                </a:ext>
              </a:extLst>
            </p:cNvPr>
            <p:cNvSpPr/>
            <p:nvPr userDrawn="1"/>
          </p:nvSpPr>
          <p:spPr>
            <a:xfrm>
              <a:off x="-493059" y="0"/>
              <a:ext cx="274320" cy="2736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grpSp>
      <p:sp>
        <p:nvSpPr>
          <p:cNvPr id="37" name="Subtitle 2">
            <a:extLst>
              <a:ext uri="{FF2B5EF4-FFF2-40B4-BE49-F238E27FC236}">
                <a16:creationId xmlns:a16="http://schemas.microsoft.com/office/drawing/2014/main" id="{AD2FDB6B-86A6-4CD4-8EA3-631D24630C5F}"/>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002023046"/>
      </p:ext>
    </p:extLst>
  </p:cSld>
  <p:clrMapOvr>
    <a:masterClrMapping/>
  </p:clrMapOvr>
  <p:extLst>
    <p:ext uri="{DCECCB84-F9BA-43D5-87BE-67443E8EF086}">
      <p15:sldGuideLst xmlns:p15="http://schemas.microsoft.com/office/powerpoint/2012/main">
        <p15:guide id="1" orient="horz" pos="1219" userDrawn="1">
          <p15:clr>
            <a:srgbClr val="FBAE40"/>
          </p15:clr>
        </p15:guide>
        <p15:guide id="2" pos="2672" userDrawn="1">
          <p15:clr>
            <a:srgbClr val="FBAE40"/>
          </p15:clr>
        </p15:guide>
        <p15:guide id="3" pos="2567" userDrawn="1">
          <p15:clr>
            <a:srgbClr val="FBAE40"/>
          </p15:clr>
        </p15:guide>
        <p15:guide id="4" pos="3821" userDrawn="1">
          <p15:clr>
            <a:srgbClr val="FBAE40"/>
          </p15:clr>
        </p15:guide>
        <p15:guide id="5" pos="3927" userDrawn="1">
          <p15:clr>
            <a:srgbClr val="FBAE40"/>
          </p15:clr>
        </p15:guide>
        <p15:guide id="6" pos="1414" userDrawn="1">
          <p15:clr>
            <a:srgbClr val="FBAE40"/>
          </p15:clr>
        </p15:guide>
        <p15:guide id="7" pos="1309"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rcle diagram 1">
    <p:spTree>
      <p:nvGrpSpPr>
        <p:cNvPr id="1" name=""/>
        <p:cNvGrpSpPr/>
        <p:nvPr/>
      </p:nvGrpSpPr>
      <p:grpSpPr>
        <a:xfrm>
          <a:off x="0" y="0"/>
          <a:ext cx="0" cy="0"/>
          <a:chOff x="0" y="0"/>
          <a:chExt cx="0" cy="0"/>
        </a:xfrm>
      </p:grpSpPr>
      <p:sp>
        <p:nvSpPr>
          <p:cNvPr id="99" name="Oval 98">
            <a:extLst>
              <a:ext uri="{FF2B5EF4-FFF2-40B4-BE49-F238E27FC236}">
                <a16:creationId xmlns:a16="http://schemas.microsoft.com/office/drawing/2014/main" id="{7EF92BB7-FFA8-4335-AFC2-4E604BFDA603}"/>
              </a:ext>
            </a:extLst>
          </p:cNvPr>
          <p:cNvSpPr/>
          <p:nvPr userDrawn="1"/>
        </p:nvSpPr>
        <p:spPr>
          <a:xfrm>
            <a:off x="2807398" y="1469327"/>
            <a:ext cx="3529205" cy="3529206"/>
          </a:xfrm>
          <a:prstGeom prst="ellipse">
            <a:avLst/>
          </a:prstGeom>
          <a:noFill/>
          <a:ln w="9525"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100" name="Freeform: Shape 99">
            <a:extLst>
              <a:ext uri="{FF2B5EF4-FFF2-40B4-BE49-F238E27FC236}">
                <a16:creationId xmlns:a16="http://schemas.microsoft.com/office/drawing/2014/main" id="{E2261465-B8BD-405D-96C8-8FFBFC7F1877}"/>
              </a:ext>
            </a:extLst>
          </p:cNvPr>
          <p:cNvSpPr/>
          <p:nvPr userDrawn="1"/>
        </p:nvSpPr>
        <p:spPr>
          <a:xfrm>
            <a:off x="3677762" y="2348361"/>
            <a:ext cx="1771249" cy="1771249"/>
          </a:xfrm>
          <a:custGeom>
            <a:avLst/>
            <a:gdLst>
              <a:gd name="connsiteX0" fmla="*/ 1032480 w 2065699"/>
              <a:gd name="connsiteY0" fmla="*/ 2065601 h 2065699"/>
              <a:gd name="connsiteX1" fmla="*/ 2065329 w 2065699"/>
              <a:gd name="connsiteY1" fmla="*/ 1032751 h 2065699"/>
              <a:gd name="connsiteX2" fmla="*/ 1032480 w 2065699"/>
              <a:gd name="connsiteY2" fmla="*/ -98 h 2065699"/>
              <a:gd name="connsiteX3" fmla="*/ -370 w 2065699"/>
              <a:gd name="connsiteY3" fmla="*/ 1032751 h 2065699"/>
              <a:gd name="connsiteX4" fmla="*/ 1032480 w 2065699"/>
              <a:gd name="connsiteY4" fmla="*/ 2065601 h 206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699" h="2065699">
                <a:moveTo>
                  <a:pt x="1032480" y="2065601"/>
                </a:moveTo>
                <a:cubicBezTo>
                  <a:pt x="1602907" y="2065601"/>
                  <a:pt x="2065329" y="1603178"/>
                  <a:pt x="2065329" y="1032751"/>
                </a:cubicBezTo>
                <a:cubicBezTo>
                  <a:pt x="2065329" y="462324"/>
                  <a:pt x="1602907" y="-98"/>
                  <a:pt x="1032480" y="-98"/>
                </a:cubicBezTo>
                <a:cubicBezTo>
                  <a:pt x="462053" y="-98"/>
                  <a:pt x="-370" y="462324"/>
                  <a:pt x="-370" y="1032751"/>
                </a:cubicBezTo>
                <a:cubicBezTo>
                  <a:pt x="-370" y="1603178"/>
                  <a:pt x="462053" y="2065601"/>
                  <a:pt x="1032480" y="2065601"/>
                </a:cubicBezTo>
              </a:path>
            </a:pathLst>
          </a:custGeom>
          <a:solidFill>
            <a:srgbClr val="21292E"/>
          </a:solidFill>
          <a:ln w="12731" cap="flat">
            <a:noFill/>
            <a:prstDash val="solid"/>
            <a:miter/>
          </a:ln>
        </p:spPr>
        <p:txBody>
          <a:bodyPr rtlCol="0" anchor="ctr"/>
          <a:lstStyle/>
          <a:p>
            <a:endParaRPr sz="1747" dirty="0">
              <a:solidFill>
                <a:srgbClr val="000000"/>
              </a:solidFill>
            </a:endParaRPr>
          </a:p>
        </p:txBody>
      </p:sp>
      <p:sp>
        <p:nvSpPr>
          <p:cNvPr id="85" name="Text Placeholder 16">
            <a:extLst>
              <a:ext uri="{FF2B5EF4-FFF2-40B4-BE49-F238E27FC236}">
                <a16:creationId xmlns:a16="http://schemas.microsoft.com/office/drawing/2014/main" id="{08814B8D-70AA-4535-BD90-C13F33B86C55}"/>
              </a:ext>
            </a:extLst>
          </p:cNvPr>
          <p:cNvSpPr>
            <a:spLocks noGrp="1"/>
          </p:cNvSpPr>
          <p:nvPr>
            <p:ph type="body" sz="quarter" idx="29"/>
          </p:nvPr>
        </p:nvSpPr>
        <p:spPr>
          <a:xfrm>
            <a:off x="428584" y="1486054"/>
            <a:ext cx="2345479" cy="1069828"/>
          </a:xfrm>
          <a:noFill/>
        </p:spPr>
        <p:txBody>
          <a:bodyPr lIns="0" tIns="0" rIns="0"/>
          <a:lstStyle>
            <a:lvl1pPr algn="r">
              <a:spcBef>
                <a:spcPts val="582"/>
              </a:spcBef>
              <a:spcAft>
                <a:spcPts val="0"/>
              </a:spcAft>
              <a:defRPr sz="1165" b="1"/>
            </a:lvl1pPr>
            <a:lvl2pPr marL="0" indent="0" algn="r">
              <a:spcBef>
                <a:spcPts val="0"/>
              </a:spcBef>
              <a:spcAft>
                <a:spcPts val="0"/>
              </a:spcAft>
              <a:buNone/>
              <a:defRPr sz="1165"/>
            </a:lvl2pPr>
            <a:lvl3pPr marL="166416" indent="-166416" algn="r">
              <a:spcBef>
                <a:spcPts val="0"/>
              </a:spcBef>
              <a:spcAft>
                <a:spcPts val="0"/>
              </a:spcAft>
              <a:buFont typeface="Arial" panose="020B0604020202020204" pitchFamily="34" charset="0"/>
              <a:buChar char="•"/>
              <a:defRPr sz="1165"/>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86" name="Text Placeholder 16">
            <a:extLst>
              <a:ext uri="{FF2B5EF4-FFF2-40B4-BE49-F238E27FC236}">
                <a16:creationId xmlns:a16="http://schemas.microsoft.com/office/drawing/2014/main" id="{684C9BA0-78EE-4BE4-B9CC-61833ACD277D}"/>
              </a:ext>
            </a:extLst>
          </p:cNvPr>
          <p:cNvSpPr>
            <a:spLocks noGrp="1"/>
          </p:cNvSpPr>
          <p:nvPr>
            <p:ph type="body" sz="quarter" idx="30"/>
          </p:nvPr>
        </p:nvSpPr>
        <p:spPr>
          <a:xfrm>
            <a:off x="6162634" y="1486054"/>
            <a:ext cx="2345479" cy="1069828"/>
          </a:xfrm>
          <a:noFill/>
        </p:spPr>
        <p:txBody>
          <a:bodyPr lIns="0" tIns="0" rIns="0"/>
          <a:lstStyle>
            <a:lvl1pPr algn="l">
              <a:spcBef>
                <a:spcPts val="582"/>
              </a:spcBef>
              <a:spcAft>
                <a:spcPts val="0"/>
              </a:spcAft>
              <a:defRPr sz="1165" b="1"/>
            </a:lvl1pPr>
            <a:lvl2pPr marL="0" indent="0" algn="l">
              <a:spcBef>
                <a:spcPts val="0"/>
              </a:spcBef>
              <a:spcAft>
                <a:spcPts val="0"/>
              </a:spcAft>
              <a:buNone/>
              <a:defRPr sz="1165"/>
            </a:lvl2pPr>
            <a:lvl3pPr marL="166416" indent="-166416" algn="l">
              <a:spcBef>
                <a:spcPts val="0"/>
              </a:spcBef>
              <a:spcAft>
                <a:spcPts val="0"/>
              </a:spcAft>
              <a:buFont typeface="Arial" panose="020B0604020202020204" pitchFamily="34" charset="0"/>
              <a:buChar char="•"/>
              <a:defRPr sz="1165"/>
            </a:lvl3pPr>
            <a:lvl4pPr marL="351323" indent="-174121" algn="l">
              <a:spcBef>
                <a:spcPts val="0"/>
              </a:spcBef>
              <a:spcAft>
                <a:spcPts val="0"/>
              </a:spcAft>
              <a:buFont typeface="Arial" panose="020B0604020202020204" pitchFamily="34" charset="0"/>
              <a:buChar char="‒"/>
              <a:defRPr sz="1165"/>
            </a:lvl4pPr>
            <a:lvl5pPr marL="519280" indent="-166416" algn="l">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87" name="Text Placeholder 16">
            <a:extLst>
              <a:ext uri="{FF2B5EF4-FFF2-40B4-BE49-F238E27FC236}">
                <a16:creationId xmlns:a16="http://schemas.microsoft.com/office/drawing/2014/main" id="{040A6D3D-438A-4D51-A13E-E7E2A73F9F51}"/>
              </a:ext>
            </a:extLst>
          </p:cNvPr>
          <p:cNvSpPr>
            <a:spLocks noGrp="1"/>
          </p:cNvSpPr>
          <p:nvPr>
            <p:ph type="body" sz="quarter" idx="31"/>
          </p:nvPr>
        </p:nvSpPr>
        <p:spPr>
          <a:xfrm>
            <a:off x="289916" y="2943379"/>
            <a:ext cx="1854116" cy="1069828"/>
          </a:xfrm>
          <a:noFill/>
        </p:spPr>
        <p:txBody>
          <a:bodyPr lIns="0" tIns="0" rIns="0"/>
          <a:lstStyle>
            <a:lvl1pPr algn="r">
              <a:spcBef>
                <a:spcPts val="582"/>
              </a:spcBef>
              <a:spcAft>
                <a:spcPts val="0"/>
              </a:spcAft>
              <a:defRPr sz="1165" b="1"/>
            </a:lvl1pPr>
            <a:lvl2pPr marL="0" indent="0" algn="r">
              <a:spcBef>
                <a:spcPts val="0"/>
              </a:spcBef>
              <a:spcAft>
                <a:spcPts val="0"/>
              </a:spcAft>
              <a:buNone/>
              <a:defRPr sz="1165"/>
            </a:lvl2pPr>
            <a:lvl3pPr marL="166416" indent="-166416" algn="r">
              <a:spcBef>
                <a:spcPts val="0"/>
              </a:spcBef>
              <a:spcAft>
                <a:spcPts val="0"/>
              </a:spcAft>
              <a:buFont typeface="Arial" panose="020B0604020202020204" pitchFamily="34" charset="0"/>
              <a:buChar char="•"/>
              <a:defRPr sz="1165"/>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88" name="Text Placeholder 16">
            <a:extLst>
              <a:ext uri="{FF2B5EF4-FFF2-40B4-BE49-F238E27FC236}">
                <a16:creationId xmlns:a16="http://schemas.microsoft.com/office/drawing/2014/main" id="{F337737A-0172-4B4C-BFA1-347DB958854A}"/>
              </a:ext>
            </a:extLst>
          </p:cNvPr>
          <p:cNvSpPr>
            <a:spLocks noGrp="1"/>
          </p:cNvSpPr>
          <p:nvPr>
            <p:ph type="body" sz="quarter" idx="32"/>
          </p:nvPr>
        </p:nvSpPr>
        <p:spPr>
          <a:xfrm>
            <a:off x="6972703" y="2943379"/>
            <a:ext cx="1895072" cy="1069828"/>
          </a:xfrm>
          <a:noFill/>
        </p:spPr>
        <p:txBody>
          <a:bodyPr lIns="0" tIns="0" rIns="0"/>
          <a:lstStyle>
            <a:lvl1pPr algn="l">
              <a:spcBef>
                <a:spcPts val="582"/>
              </a:spcBef>
              <a:spcAft>
                <a:spcPts val="0"/>
              </a:spcAft>
              <a:defRPr sz="1165" b="1"/>
            </a:lvl1pPr>
            <a:lvl2pPr marL="0" indent="0" algn="l">
              <a:spcBef>
                <a:spcPts val="0"/>
              </a:spcBef>
              <a:spcAft>
                <a:spcPts val="0"/>
              </a:spcAft>
              <a:buNone/>
              <a:defRPr sz="1165"/>
            </a:lvl2pPr>
            <a:lvl3pPr marL="166416" indent="-166416" algn="l">
              <a:spcBef>
                <a:spcPts val="0"/>
              </a:spcBef>
              <a:spcAft>
                <a:spcPts val="0"/>
              </a:spcAft>
              <a:buFont typeface="Arial" panose="020B0604020202020204" pitchFamily="34" charset="0"/>
              <a:buChar char="•"/>
              <a:defRPr sz="1165"/>
            </a:lvl3pPr>
            <a:lvl4pPr marL="351323" indent="-174121" algn="l">
              <a:spcBef>
                <a:spcPts val="0"/>
              </a:spcBef>
              <a:spcAft>
                <a:spcPts val="0"/>
              </a:spcAft>
              <a:buFont typeface="Arial" panose="020B0604020202020204" pitchFamily="34" charset="0"/>
              <a:buChar char="‒"/>
              <a:defRPr sz="1165"/>
            </a:lvl4pPr>
            <a:lvl5pPr marL="519280" indent="-166416" algn="l">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89" name="Text Placeholder 16">
            <a:extLst>
              <a:ext uri="{FF2B5EF4-FFF2-40B4-BE49-F238E27FC236}">
                <a16:creationId xmlns:a16="http://schemas.microsoft.com/office/drawing/2014/main" id="{1B435CD0-46AA-4E5B-9D65-3084ECD90389}"/>
              </a:ext>
            </a:extLst>
          </p:cNvPr>
          <p:cNvSpPr>
            <a:spLocks noGrp="1"/>
          </p:cNvSpPr>
          <p:nvPr>
            <p:ph type="body" sz="quarter" idx="33"/>
          </p:nvPr>
        </p:nvSpPr>
        <p:spPr>
          <a:xfrm>
            <a:off x="428584" y="4391179"/>
            <a:ext cx="2345479" cy="1069828"/>
          </a:xfrm>
          <a:noFill/>
        </p:spPr>
        <p:txBody>
          <a:bodyPr lIns="0" tIns="0" rIns="0"/>
          <a:lstStyle>
            <a:lvl1pPr algn="r">
              <a:spcBef>
                <a:spcPts val="582"/>
              </a:spcBef>
              <a:spcAft>
                <a:spcPts val="0"/>
              </a:spcAft>
              <a:defRPr sz="1165" b="1"/>
            </a:lvl1pPr>
            <a:lvl2pPr marL="0" indent="0" algn="r">
              <a:spcBef>
                <a:spcPts val="0"/>
              </a:spcBef>
              <a:spcAft>
                <a:spcPts val="0"/>
              </a:spcAft>
              <a:buNone/>
              <a:defRPr sz="1165"/>
            </a:lvl2pPr>
            <a:lvl3pPr marL="166416" indent="-166416" algn="r">
              <a:spcBef>
                <a:spcPts val="0"/>
              </a:spcBef>
              <a:spcAft>
                <a:spcPts val="0"/>
              </a:spcAft>
              <a:buFont typeface="Arial" panose="020B0604020202020204" pitchFamily="34" charset="0"/>
              <a:buChar char="•"/>
              <a:defRPr sz="1165"/>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90" name="Text Placeholder 16">
            <a:extLst>
              <a:ext uri="{FF2B5EF4-FFF2-40B4-BE49-F238E27FC236}">
                <a16:creationId xmlns:a16="http://schemas.microsoft.com/office/drawing/2014/main" id="{459ABE29-2586-4137-86A4-EEBDC215F9AA}"/>
              </a:ext>
            </a:extLst>
          </p:cNvPr>
          <p:cNvSpPr>
            <a:spLocks noGrp="1"/>
          </p:cNvSpPr>
          <p:nvPr>
            <p:ph type="body" sz="quarter" idx="34"/>
          </p:nvPr>
        </p:nvSpPr>
        <p:spPr>
          <a:xfrm>
            <a:off x="6162634" y="4391179"/>
            <a:ext cx="2345479" cy="1069828"/>
          </a:xfrm>
          <a:noFill/>
        </p:spPr>
        <p:txBody>
          <a:bodyPr lIns="0" tIns="0" rIns="0"/>
          <a:lstStyle>
            <a:lvl1pPr algn="l">
              <a:spcBef>
                <a:spcPts val="582"/>
              </a:spcBef>
              <a:spcAft>
                <a:spcPts val="0"/>
              </a:spcAft>
              <a:defRPr sz="1165" b="1"/>
            </a:lvl1pPr>
            <a:lvl2pPr marL="0" indent="0" algn="l">
              <a:spcBef>
                <a:spcPts val="0"/>
              </a:spcBef>
              <a:spcAft>
                <a:spcPts val="0"/>
              </a:spcAft>
              <a:buNone/>
              <a:defRPr sz="1165"/>
            </a:lvl2pPr>
            <a:lvl3pPr marL="166416" indent="-166416" algn="l">
              <a:spcBef>
                <a:spcPts val="0"/>
              </a:spcBef>
              <a:spcAft>
                <a:spcPts val="0"/>
              </a:spcAft>
              <a:buFont typeface="Arial" panose="020B0604020202020204" pitchFamily="34" charset="0"/>
              <a:buChar char="•"/>
              <a:defRPr sz="1165"/>
            </a:lvl3pPr>
            <a:lvl4pPr marL="351323" indent="-174121" algn="l">
              <a:spcBef>
                <a:spcPts val="0"/>
              </a:spcBef>
              <a:spcAft>
                <a:spcPts val="0"/>
              </a:spcAft>
              <a:buFont typeface="Arial" panose="020B0604020202020204" pitchFamily="34" charset="0"/>
              <a:buChar char="‒"/>
              <a:defRPr sz="1165"/>
            </a:lvl4pPr>
            <a:lvl5pPr marL="519280" indent="-166416" algn="l">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91" name="Text Placeholder 2">
            <a:extLst>
              <a:ext uri="{FF2B5EF4-FFF2-40B4-BE49-F238E27FC236}">
                <a16:creationId xmlns:a16="http://schemas.microsoft.com/office/drawing/2014/main" id="{DE1E2185-B169-4E8C-8FF1-4AF01346BD2C}"/>
              </a:ext>
            </a:extLst>
          </p:cNvPr>
          <p:cNvSpPr>
            <a:spLocks noGrp="1"/>
          </p:cNvSpPr>
          <p:nvPr>
            <p:ph type="body" idx="1" hasCustomPrompt="1"/>
          </p:nvPr>
        </p:nvSpPr>
        <p:spPr>
          <a:xfrm>
            <a:off x="3882860" y="3586823"/>
            <a:ext cx="1361051" cy="396000"/>
          </a:xfrm>
          <a:noFill/>
        </p:spPr>
        <p:txBody>
          <a:bodyPr lIns="0" tIns="0" rIns="0" bIns="0" anchor="ctr" anchorCtr="0"/>
          <a:lstStyle>
            <a:lvl1pPr marL="0" indent="0" algn="ctr">
              <a:spcBef>
                <a:spcPts val="0"/>
              </a:spcBef>
              <a:spcAft>
                <a:spcPts val="0"/>
              </a:spcAft>
              <a:buNone/>
              <a:defRPr sz="1165" b="1">
                <a:solidFill>
                  <a:schemeClr val="bg1"/>
                </a:solidFill>
              </a:defRPr>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Title here</a:t>
            </a:r>
          </a:p>
        </p:txBody>
      </p:sp>
      <p:sp>
        <p:nvSpPr>
          <p:cNvPr id="93" name="Picture Placeholder 60">
            <a:extLst>
              <a:ext uri="{FF2B5EF4-FFF2-40B4-BE49-F238E27FC236}">
                <a16:creationId xmlns:a16="http://schemas.microsoft.com/office/drawing/2014/main" id="{D6DB61E5-B0A3-4258-8E3A-5530398E7B9C}"/>
              </a:ext>
            </a:extLst>
          </p:cNvPr>
          <p:cNvSpPr>
            <a:spLocks noGrp="1" noChangeAspect="1"/>
          </p:cNvSpPr>
          <p:nvPr>
            <p:ph type="pic" sz="quarter" idx="35"/>
          </p:nvPr>
        </p:nvSpPr>
        <p:spPr>
          <a:xfrm>
            <a:off x="3114242" y="1332060"/>
            <a:ext cx="885600" cy="885600"/>
          </a:xfrm>
          <a:prstGeom prst="ellipse">
            <a:avLst/>
          </a:prstGeom>
          <a:solidFill>
            <a:srgbClr val="E2E4E5"/>
          </a:solidFill>
        </p:spPr>
        <p:txBody>
          <a:bodyPr anchor="ctr" anchorCtr="0"/>
          <a:lstStyle>
            <a:lvl1pPr algn="ctr">
              <a:defRPr sz="777" b="0"/>
            </a:lvl1pPr>
          </a:lstStyle>
          <a:p>
            <a:endParaRPr lang="en-US" dirty="0"/>
          </a:p>
        </p:txBody>
      </p:sp>
      <p:sp>
        <p:nvSpPr>
          <p:cNvPr id="94" name="Picture Placeholder 60">
            <a:extLst>
              <a:ext uri="{FF2B5EF4-FFF2-40B4-BE49-F238E27FC236}">
                <a16:creationId xmlns:a16="http://schemas.microsoft.com/office/drawing/2014/main" id="{2D5C9B71-57CE-40D9-9A39-0CB01FB038B1}"/>
              </a:ext>
            </a:extLst>
          </p:cNvPr>
          <p:cNvSpPr>
            <a:spLocks noGrp="1" noChangeAspect="1"/>
          </p:cNvSpPr>
          <p:nvPr>
            <p:ph type="pic" sz="quarter" idx="36"/>
          </p:nvPr>
        </p:nvSpPr>
        <p:spPr>
          <a:xfrm>
            <a:off x="5103062" y="1332060"/>
            <a:ext cx="885600" cy="885600"/>
          </a:xfrm>
          <a:prstGeom prst="ellipse">
            <a:avLst/>
          </a:prstGeom>
          <a:solidFill>
            <a:srgbClr val="E2E4E5"/>
          </a:solidFill>
        </p:spPr>
        <p:txBody>
          <a:bodyPr anchor="ctr" anchorCtr="0"/>
          <a:lstStyle>
            <a:lvl1pPr algn="ctr">
              <a:defRPr sz="777" b="0"/>
            </a:lvl1pPr>
          </a:lstStyle>
          <a:p>
            <a:endParaRPr lang="en-US" dirty="0"/>
          </a:p>
        </p:txBody>
      </p:sp>
      <p:sp>
        <p:nvSpPr>
          <p:cNvPr id="95" name="Picture Placeholder 60">
            <a:extLst>
              <a:ext uri="{FF2B5EF4-FFF2-40B4-BE49-F238E27FC236}">
                <a16:creationId xmlns:a16="http://schemas.microsoft.com/office/drawing/2014/main" id="{1A0878A2-6C34-4F8A-9AE9-DF126A9ECDDE}"/>
              </a:ext>
            </a:extLst>
          </p:cNvPr>
          <p:cNvSpPr>
            <a:spLocks noGrp="1" noChangeAspect="1"/>
          </p:cNvSpPr>
          <p:nvPr>
            <p:ph type="pic" sz="quarter" idx="37"/>
          </p:nvPr>
        </p:nvSpPr>
        <p:spPr>
          <a:xfrm>
            <a:off x="2329342" y="2790839"/>
            <a:ext cx="885600" cy="885600"/>
          </a:xfrm>
          <a:prstGeom prst="ellipse">
            <a:avLst/>
          </a:prstGeom>
          <a:solidFill>
            <a:srgbClr val="E2E4E5"/>
          </a:solidFill>
        </p:spPr>
        <p:txBody>
          <a:bodyPr anchor="ctr" anchorCtr="0"/>
          <a:lstStyle>
            <a:lvl1pPr algn="ctr">
              <a:defRPr sz="777" b="0"/>
            </a:lvl1pPr>
          </a:lstStyle>
          <a:p>
            <a:endParaRPr lang="en-US" dirty="0"/>
          </a:p>
        </p:txBody>
      </p:sp>
      <p:sp>
        <p:nvSpPr>
          <p:cNvPr id="96" name="Picture Placeholder 60">
            <a:extLst>
              <a:ext uri="{FF2B5EF4-FFF2-40B4-BE49-F238E27FC236}">
                <a16:creationId xmlns:a16="http://schemas.microsoft.com/office/drawing/2014/main" id="{7039709B-634E-46A3-8C64-DEF433F2E06A}"/>
              </a:ext>
            </a:extLst>
          </p:cNvPr>
          <p:cNvSpPr>
            <a:spLocks noGrp="1" noChangeAspect="1"/>
          </p:cNvSpPr>
          <p:nvPr>
            <p:ph type="pic" sz="quarter" idx="38"/>
          </p:nvPr>
        </p:nvSpPr>
        <p:spPr>
          <a:xfrm>
            <a:off x="5898652" y="2790839"/>
            <a:ext cx="885600" cy="885600"/>
          </a:xfrm>
          <a:prstGeom prst="ellipse">
            <a:avLst/>
          </a:prstGeom>
          <a:solidFill>
            <a:srgbClr val="E2E4E5"/>
          </a:solidFill>
        </p:spPr>
        <p:txBody>
          <a:bodyPr anchor="ctr" anchorCtr="0"/>
          <a:lstStyle>
            <a:lvl1pPr algn="ctr">
              <a:defRPr sz="777" b="0"/>
            </a:lvl1pPr>
          </a:lstStyle>
          <a:p>
            <a:endParaRPr lang="en-US" dirty="0"/>
          </a:p>
        </p:txBody>
      </p:sp>
      <p:sp>
        <p:nvSpPr>
          <p:cNvPr id="97" name="Picture Placeholder 60">
            <a:extLst>
              <a:ext uri="{FF2B5EF4-FFF2-40B4-BE49-F238E27FC236}">
                <a16:creationId xmlns:a16="http://schemas.microsoft.com/office/drawing/2014/main" id="{D9CFF5A4-AB1A-4BAC-B540-B074CF4CBAFA}"/>
              </a:ext>
            </a:extLst>
          </p:cNvPr>
          <p:cNvSpPr>
            <a:spLocks noGrp="1" noChangeAspect="1"/>
          </p:cNvSpPr>
          <p:nvPr>
            <p:ph type="pic" sz="quarter" idx="39"/>
          </p:nvPr>
        </p:nvSpPr>
        <p:spPr>
          <a:xfrm>
            <a:off x="3114242" y="4249093"/>
            <a:ext cx="885600" cy="885600"/>
          </a:xfrm>
          <a:prstGeom prst="ellipse">
            <a:avLst/>
          </a:prstGeom>
          <a:solidFill>
            <a:srgbClr val="E2E4E5"/>
          </a:solidFill>
        </p:spPr>
        <p:txBody>
          <a:bodyPr anchor="ctr" anchorCtr="0"/>
          <a:lstStyle>
            <a:lvl1pPr algn="ctr">
              <a:defRPr sz="777" b="0"/>
            </a:lvl1pPr>
          </a:lstStyle>
          <a:p>
            <a:endParaRPr lang="en-US" dirty="0"/>
          </a:p>
        </p:txBody>
      </p:sp>
      <p:sp>
        <p:nvSpPr>
          <p:cNvPr id="98" name="Picture Placeholder 60">
            <a:extLst>
              <a:ext uri="{FF2B5EF4-FFF2-40B4-BE49-F238E27FC236}">
                <a16:creationId xmlns:a16="http://schemas.microsoft.com/office/drawing/2014/main" id="{003876D2-98AE-4131-8511-2B5426CE2EC9}"/>
              </a:ext>
            </a:extLst>
          </p:cNvPr>
          <p:cNvSpPr>
            <a:spLocks noGrp="1" noChangeAspect="1"/>
          </p:cNvSpPr>
          <p:nvPr>
            <p:ph type="pic" sz="quarter" idx="40"/>
          </p:nvPr>
        </p:nvSpPr>
        <p:spPr>
          <a:xfrm>
            <a:off x="5103062" y="4249093"/>
            <a:ext cx="885600" cy="885600"/>
          </a:xfrm>
          <a:prstGeom prst="ellipse">
            <a:avLst/>
          </a:prstGeom>
          <a:solidFill>
            <a:srgbClr val="E2E4E5"/>
          </a:solidFill>
        </p:spPr>
        <p:txBody>
          <a:bodyPr anchor="ctr" anchorCtr="0"/>
          <a:lstStyle>
            <a:lvl1pPr algn="ctr">
              <a:defRPr sz="777" b="0"/>
            </a:lvl1pPr>
          </a:lstStyle>
          <a:p>
            <a:endParaRPr lang="en-US" dirty="0"/>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92" name="Picture Placeholder 60">
            <a:extLst>
              <a:ext uri="{FF2B5EF4-FFF2-40B4-BE49-F238E27FC236}">
                <a16:creationId xmlns:a16="http://schemas.microsoft.com/office/drawing/2014/main" id="{C7BE3719-A0A2-48C5-9800-8861967E6480}"/>
              </a:ext>
            </a:extLst>
          </p:cNvPr>
          <p:cNvSpPr>
            <a:spLocks noGrp="1" noChangeAspect="1"/>
          </p:cNvSpPr>
          <p:nvPr>
            <p:ph type="pic" sz="quarter" idx="26"/>
          </p:nvPr>
        </p:nvSpPr>
        <p:spPr>
          <a:xfrm>
            <a:off x="4120586" y="2555905"/>
            <a:ext cx="885600" cy="885600"/>
          </a:xfrm>
          <a:prstGeom prst="rect">
            <a:avLst/>
          </a:prstGeom>
        </p:spPr>
        <p:txBody>
          <a:bodyPr anchor="ctr" anchorCtr="0"/>
          <a:lstStyle>
            <a:lvl1pPr algn="ctr">
              <a:defRPr sz="777" b="0"/>
            </a:lvl1pPr>
          </a:lstStyle>
          <a:p>
            <a:endParaRPr lang="en-US" dirty="0"/>
          </a:p>
        </p:txBody>
      </p:sp>
      <p:sp>
        <p:nvSpPr>
          <p:cNvPr id="101" name="Subtitle 2">
            <a:extLst>
              <a:ext uri="{FF2B5EF4-FFF2-40B4-BE49-F238E27FC236}">
                <a16:creationId xmlns:a16="http://schemas.microsoft.com/office/drawing/2014/main" id="{DD27CB89-D4A4-4F60-8813-D897F6DEE1C9}"/>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1455923364"/>
      </p:ext>
    </p:extLst>
  </p:cSld>
  <p:clrMapOvr>
    <a:masterClrMapping/>
  </p:clrMapOvr>
  <p:extLst>
    <p:ext uri="{DCECCB84-F9BA-43D5-87BE-67443E8EF086}">
      <p15:sldGuideLst xmlns:p15="http://schemas.microsoft.com/office/powerpoint/2012/main">
        <p15:guide id="1" orient="horz" pos="1226"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ircle diagram 1">
    <p:spTree>
      <p:nvGrpSpPr>
        <p:cNvPr id="1" name=""/>
        <p:cNvGrpSpPr/>
        <p:nvPr/>
      </p:nvGrpSpPr>
      <p:grpSpPr>
        <a:xfrm>
          <a:off x="0" y="0"/>
          <a:ext cx="0" cy="0"/>
          <a:chOff x="0" y="0"/>
          <a:chExt cx="0" cy="0"/>
        </a:xfrm>
      </p:grpSpPr>
      <p:sp>
        <p:nvSpPr>
          <p:cNvPr id="99" name="Oval 98">
            <a:extLst>
              <a:ext uri="{FF2B5EF4-FFF2-40B4-BE49-F238E27FC236}">
                <a16:creationId xmlns:a16="http://schemas.microsoft.com/office/drawing/2014/main" id="{7EF92BB7-FFA8-4335-AFC2-4E604BFDA603}"/>
              </a:ext>
            </a:extLst>
          </p:cNvPr>
          <p:cNvSpPr/>
          <p:nvPr userDrawn="1"/>
        </p:nvSpPr>
        <p:spPr>
          <a:xfrm>
            <a:off x="2807398" y="1469327"/>
            <a:ext cx="3529205" cy="3529206"/>
          </a:xfrm>
          <a:prstGeom prst="ellipse">
            <a:avLst/>
          </a:prstGeom>
          <a:noFill/>
          <a:ln w="9525"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100" name="Freeform: Shape 99">
            <a:extLst>
              <a:ext uri="{FF2B5EF4-FFF2-40B4-BE49-F238E27FC236}">
                <a16:creationId xmlns:a16="http://schemas.microsoft.com/office/drawing/2014/main" id="{E2261465-B8BD-405D-96C8-8FFBFC7F1877}"/>
              </a:ext>
            </a:extLst>
          </p:cNvPr>
          <p:cNvSpPr/>
          <p:nvPr userDrawn="1"/>
        </p:nvSpPr>
        <p:spPr>
          <a:xfrm>
            <a:off x="3290398" y="1952328"/>
            <a:ext cx="2563204" cy="2563202"/>
          </a:xfrm>
          <a:custGeom>
            <a:avLst/>
            <a:gdLst>
              <a:gd name="connsiteX0" fmla="*/ 1032480 w 2065699"/>
              <a:gd name="connsiteY0" fmla="*/ 2065601 h 2065699"/>
              <a:gd name="connsiteX1" fmla="*/ 2065329 w 2065699"/>
              <a:gd name="connsiteY1" fmla="*/ 1032751 h 2065699"/>
              <a:gd name="connsiteX2" fmla="*/ 1032480 w 2065699"/>
              <a:gd name="connsiteY2" fmla="*/ -98 h 2065699"/>
              <a:gd name="connsiteX3" fmla="*/ -370 w 2065699"/>
              <a:gd name="connsiteY3" fmla="*/ 1032751 h 2065699"/>
              <a:gd name="connsiteX4" fmla="*/ 1032480 w 2065699"/>
              <a:gd name="connsiteY4" fmla="*/ 2065601 h 206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699" h="2065699">
                <a:moveTo>
                  <a:pt x="1032480" y="2065601"/>
                </a:moveTo>
                <a:cubicBezTo>
                  <a:pt x="1602907" y="2065601"/>
                  <a:pt x="2065329" y="1603178"/>
                  <a:pt x="2065329" y="1032751"/>
                </a:cubicBezTo>
                <a:cubicBezTo>
                  <a:pt x="2065329" y="462324"/>
                  <a:pt x="1602907" y="-98"/>
                  <a:pt x="1032480" y="-98"/>
                </a:cubicBezTo>
                <a:cubicBezTo>
                  <a:pt x="462053" y="-98"/>
                  <a:pt x="-370" y="462324"/>
                  <a:pt x="-370" y="1032751"/>
                </a:cubicBezTo>
                <a:cubicBezTo>
                  <a:pt x="-370" y="1603178"/>
                  <a:pt x="462053" y="2065601"/>
                  <a:pt x="1032480" y="2065601"/>
                </a:cubicBezTo>
              </a:path>
            </a:pathLst>
          </a:custGeom>
          <a:solidFill>
            <a:srgbClr val="21292E"/>
          </a:solidFill>
          <a:ln w="12731" cap="flat">
            <a:noFill/>
            <a:prstDash val="solid"/>
            <a:miter/>
          </a:ln>
        </p:spPr>
        <p:txBody>
          <a:bodyPr rtlCol="0" anchor="ctr"/>
          <a:lstStyle/>
          <a:p>
            <a:endParaRPr sz="1747" dirty="0">
              <a:solidFill>
                <a:srgbClr val="000000"/>
              </a:solidFill>
            </a:endParaRPr>
          </a:p>
        </p:txBody>
      </p:sp>
      <p:sp>
        <p:nvSpPr>
          <p:cNvPr id="85" name="Text Placeholder 16">
            <a:extLst>
              <a:ext uri="{FF2B5EF4-FFF2-40B4-BE49-F238E27FC236}">
                <a16:creationId xmlns:a16="http://schemas.microsoft.com/office/drawing/2014/main" id="{08814B8D-70AA-4535-BD90-C13F33B86C55}"/>
              </a:ext>
            </a:extLst>
          </p:cNvPr>
          <p:cNvSpPr>
            <a:spLocks noGrp="1"/>
          </p:cNvSpPr>
          <p:nvPr>
            <p:ph type="body" sz="quarter" idx="29"/>
          </p:nvPr>
        </p:nvSpPr>
        <p:spPr>
          <a:xfrm>
            <a:off x="274638" y="1539000"/>
            <a:ext cx="2257942" cy="1507131"/>
          </a:xfrm>
          <a:noFill/>
        </p:spPr>
        <p:txBody>
          <a:bodyPr lIns="0" tIns="0" rIns="0"/>
          <a:lstStyle>
            <a:lvl1pPr algn="r">
              <a:spcBef>
                <a:spcPts val="582"/>
              </a:spcBef>
              <a:spcAft>
                <a:spcPts val="0"/>
              </a:spcAft>
              <a:defRPr sz="1359" b="1"/>
            </a:lvl1pPr>
            <a:lvl2pPr marL="0" indent="0" algn="r">
              <a:spcBef>
                <a:spcPts val="0"/>
              </a:spcBef>
              <a:spcAft>
                <a:spcPts val="0"/>
              </a:spcAft>
              <a:buNone/>
              <a:defRPr sz="1359"/>
            </a:lvl2pPr>
            <a:lvl3pPr marL="166416" indent="-166416" algn="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91" name="Text Placeholder 2">
            <a:extLst>
              <a:ext uri="{FF2B5EF4-FFF2-40B4-BE49-F238E27FC236}">
                <a16:creationId xmlns:a16="http://schemas.microsoft.com/office/drawing/2014/main" id="{DE1E2185-B169-4E8C-8FF1-4AF01346BD2C}"/>
              </a:ext>
            </a:extLst>
          </p:cNvPr>
          <p:cNvSpPr>
            <a:spLocks noGrp="1"/>
          </p:cNvSpPr>
          <p:nvPr>
            <p:ph type="body" idx="1" hasCustomPrompt="1"/>
          </p:nvPr>
        </p:nvSpPr>
        <p:spPr>
          <a:xfrm>
            <a:off x="3452112" y="2708428"/>
            <a:ext cx="2222548" cy="1079198"/>
          </a:xfrm>
          <a:noFill/>
        </p:spPr>
        <p:txBody>
          <a:bodyPr lIns="0" tIns="0" rIns="0" bIns="0" anchor="ctr" anchorCtr="0"/>
          <a:lstStyle>
            <a:lvl1pPr marL="0" indent="0" algn="ctr">
              <a:spcBef>
                <a:spcPts val="0"/>
              </a:spcBef>
              <a:spcAft>
                <a:spcPts val="0"/>
              </a:spcAft>
              <a:buNone/>
              <a:defRPr sz="1941" b="1">
                <a:solidFill>
                  <a:schemeClr val="bg1"/>
                </a:solidFill>
              </a:defRPr>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Title here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46" name="Text Placeholder 16">
            <a:extLst>
              <a:ext uri="{FF2B5EF4-FFF2-40B4-BE49-F238E27FC236}">
                <a16:creationId xmlns:a16="http://schemas.microsoft.com/office/drawing/2014/main" id="{2303574C-4912-45F3-A822-1A5A6BC5734A}"/>
              </a:ext>
            </a:extLst>
          </p:cNvPr>
          <p:cNvSpPr>
            <a:spLocks noGrp="1"/>
          </p:cNvSpPr>
          <p:nvPr>
            <p:ph type="body" sz="quarter" idx="30"/>
          </p:nvPr>
        </p:nvSpPr>
        <p:spPr>
          <a:xfrm>
            <a:off x="274638" y="4049119"/>
            <a:ext cx="2257942" cy="1507131"/>
          </a:xfrm>
          <a:noFill/>
        </p:spPr>
        <p:txBody>
          <a:bodyPr lIns="0" tIns="0" rIns="0"/>
          <a:lstStyle>
            <a:lvl1pPr algn="r">
              <a:spcBef>
                <a:spcPts val="582"/>
              </a:spcBef>
              <a:spcAft>
                <a:spcPts val="0"/>
              </a:spcAft>
              <a:defRPr sz="1359" b="1"/>
            </a:lvl1pPr>
            <a:lvl2pPr marL="0" indent="0" algn="r">
              <a:spcBef>
                <a:spcPts val="0"/>
              </a:spcBef>
              <a:spcAft>
                <a:spcPts val="0"/>
              </a:spcAft>
              <a:buNone/>
              <a:defRPr sz="1359"/>
            </a:lvl2pPr>
            <a:lvl3pPr marL="166416" indent="-166416" algn="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47" name="Text Placeholder 16">
            <a:extLst>
              <a:ext uri="{FF2B5EF4-FFF2-40B4-BE49-F238E27FC236}">
                <a16:creationId xmlns:a16="http://schemas.microsoft.com/office/drawing/2014/main" id="{042F0330-86D4-48D1-B081-40E8D75EEAFA}"/>
              </a:ext>
            </a:extLst>
          </p:cNvPr>
          <p:cNvSpPr>
            <a:spLocks noGrp="1"/>
          </p:cNvSpPr>
          <p:nvPr>
            <p:ph type="body" sz="quarter" idx="31"/>
          </p:nvPr>
        </p:nvSpPr>
        <p:spPr>
          <a:xfrm>
            <a:off x="6603720" y="1539000"/>
            <a:ext cx="2257942" cy="1507131"/>
          </a:xfrm>
          <a:noFill/>
        </p:spPr>
        <p:txBody>
          <a:bodyPr lIns="0" tIns="0" rIns="0"/>
          <a:lstStyle>
            <a:lvl1pPr algn="l">
              <a:spcBef>
                <a:spcPts val="582"/>
              </a:spcBef>
              <a:spcAft>
                <a:spcPts val="0"/>
              </a:spcAft>
              <a:defRPr sz="1359" b="1"/>
            </a:lvl1pPr>
            <a:lvl2pPr marL="0" indent="0" algn="l">
              <a:spcBef>
                <a:spcPts val="0"/>
              </a:spcBef>
              <a:spcAft>
                <a:spcPts val="0"/>
              </a:spcAft>
              <a:buNone/>
              <a:defRPr sz="1359"/>
            </a:lvl2pPr>
            <a:lvl3pPr marL="166416" indent="-166416" algn="l">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48" name="Text Placeholder 16">
            <a:extLst>
              <a:ext uri="{FF2B5EF4-FFF2-40B4-BE49-F238E27FC236}">
                <a16:creationId xmlns:a16="http://schemas.microsoft.com/office/drawing/2014/main" id="{2E0667FE-812D-44D1-AFFC-61BFAEC661CD}"/>
              </a:ext>
            </a:extLst>
          </p:cNvPr>
          <p:cNvSpPr>
            <a:spLocks noGrp="1"/>
          </p:cNvSpPr>
          <p:nvPr>
            <p:ph type="body" sz="quarter" idx="32"/>
          </p:nvPr>
        </p:nvSpPr>
        <p:spPr>
          <a:xfrm>
            <a:off x="6603720" y="4049119"/>
            <a:ext cx="2257942" cy="1507131"/>
          </a:xfrm>
          <a:noFill/>
        </p:spPr>
        <p:txBody>
          <a:bodyPr lIns="0" tIns="0" rIns="0"/>
          <a:lstStyle>
            <a:lvl1pPr algn="l">
              <a:spcBef>
                <a:spcPts val="582"/>
              </a:spcBef>
              <a:spcAft>
                <a:spcPts val="0"/>
              </a:spcAft>
              <a:defRPr sz="1359" b="1"/>
            </a:lvl1pPr>
            <a:lvl2pPr marL="0" indent="0" algn="l">
              <a:spcBef>
                <a:spcPts val="0"/>
              </a:spcBef>
              <a:spcAft>
                <a:spcPts val="0"/>
              </a:spcAft>
              <a:buNone/>
              <a:defRPr sz="1359"/>
            </a:lvl2pPr>
            <a:lvl3pPr marL="166416" indent="-166416" algn="l">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text styles</a:t>
            </a:r>
          </a:p>
          <a:p>
            <a:pPr lvl="1"/>
            <a:r>
              <a:rPr lang="en-US" dirty="0"/>
              <a:t>Second level</a:t>
            </a:r>
          </a:p>
          <a:p>
            <a:pPr lvl="2"/>
            <a:r>
              <a:rPr lang="en-US" dirty="0"/>
              <a:t>Third level</a:t>
            </a:r>
          </a:p>
        </p:txBody>
      </p:sp>
      <p:sp>
        <p:nvSpPr>
          <p:cNvPr id="49" name="Oval 48">
            <a:extLst>
              <a:ext uri="{FF2B5EF4-FFF2-40B4-BE49-F238E27FC236}">
                <a16:creationId xmlns:a16="http://schemas.microsoft.com/office/drawing/2014/main" id="{7B9B47A5-7624-48A4-8897-4BB45787D8DB}"/>
              </a:ext>
            </a:extLst>
          </p:cNvPr>
          <p:cNvSpPr/>
          <p:nvPr userDrawn="1"/>
        </p:nvSpPr>
        <p:spPr>
          <a:xfrm>
            <a:off x="3054443" y="1791378"/>
            <a:ext cx="397669" cy="397668"/>
          </a:xfrm>
          <a:prstGeom prst="ellipse">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50" name="Oval 49">
            <a:extLst>
              <a:ext uri="{FF2B5EF4-FFF2-40B4-BE49-F238E27FC236}">
                <a16:creationId xmlns:a16="http://schemas.microsoft.com/office/drawing/2014/main" id="{7BF58C6A-769C-4632-B6D5-7B2D04744A69}"/>
              </a:ext>
            </a:extLst>
          </p:cNvPr>
          <p:cNvSpPr/>
          <p:nvPr userDrawn="1"/>
        </p:nvSpPr>
        <p:spPr>
          <a:xfrm>
            <a:off x="5588093" y="1791378"/>
            <a:ext cx="397669" cy="397668"/>
          </a:xfrm>
          <a:prstGeom prst="ellipse">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51" name="Oval 50">
            <a:extLst>
              <a:ext uri="{FF2B5EF4-FFF2-40B4-BE49-F238E27FC236}">
                <a16:creationId xmlns:a16="http://schemas.microsoft.com/office/drawing/2014/main" id="{198741DE-6EBD-453D-ADEA-C2C96920858C}"/>
              </a:ext>
            </a:extLst>
          </p:cNvPr>
          <p:cNvSpPr/>
          <p:nvPr userDrawn="1"/>
        </p:nvSpPr>
        <p:spPr>
          <a:xfrm>
            <a:off x="3054443" y="4286928"/>
            <a:ext cx="397669" cy="397668"/>
          </a:xfrm>
          <a:prstGeom prst="ellipse">
            <a:avLst/>
          </a:prstGeom>
          <a:solidFill>
            <a:schemeClr val="accent4"/>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52" name="Oval 51">
            <a:extLst>
              <a:ext uri="{FF2B5EF4-FFF2-40B4-BE49-F238E27FC236}">
                <a16:creationId xmlns:a16="http://schemas.microsoft.com/office/drawing/2014/main" id="{EB2DCEFD-3FB3-4CE5-8775-474FF13D5072}"/>
              </a:ext>
            </a:extLst>
          </p:cNvPr>
          <p:cNvSpPr/>
          <p:nvPr userDrawn="1"/>
        </p:nvSpPr>
        <p:spPr>
          <a:xfrm>
            <a:off x="5588093" y="4286928"/>
            <a:ext cx="397669" cy="397668"/>
          </a:xfrm>
          <a:prstGeom prst="ellipse">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53" name="Subtitle 2">
            <a:extLst>
              <a:ext uri="{FF2B5EF4-FFF2-40B4-BE49-F238E27FC236}">
                <a16:creationId xmlns:a16="http://schemas.microsoft.com/office/drawing/2014/main" id="{406FCF41-91FB-4D10-A4F5-8CA586A7B767}"/>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6" name="Title 5">
            <a:extLst>
              <a:ext uri="{FF2B5EF4-FFF2-40B4-BE49-F238E27FC236}">
                <a16:creationId xmlns:a16="http://schemas.microsoft.com/office/drawing/2014/main" id="{33BBF230-B134-458B-875A-7A9C6D5551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6109843"/>
      </p:ext>
    </p:extLst>
  </p:cSld>
  <p:clrMapOvr>
    <a:masterClrMapping/>
  </p:clrMapOvr>
  <p:extLst>
    <p:ext uri="{DCECCB84-F9BA-43D5-87BE-67443E8EF086}">
      <p15:sldGuideLst xmlns:p15="http://schemas.microsoft.com/office/powerpoint/2012/main">
        <p15:guide id="1" orient="horz" pos="1226"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Line diagr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B1949A8-4D4E-4B51-8DD7-3985397DADC8}"/>
              </a:ext>
            </a:extLst>
          </p:cNvPr>
          <p:cNvSpPr/>
          <p:nvPr userDrawn="1"/>
        </p:nvSpPr>
        <p:spPr>
          <a:xfrm>
            <a:off x="6688693" y="946151"/>
            <a:ext cx="2179083" cy="4610101"/>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153" name="Text Placeholder 4">
            <a:extLst>
              <a:ext uri="{FF2B5EF4-FFF2-40B4-BE49-F238E27FC236}">
                <a16:creationId xmlns:a16="http://schemas.microsoft.com/office/drawing/2014/main" id="{1D31D6FF-415A-4C88-A53A-CC3F4123AF5C}"/>
              </a:ext>
            </a:extLst>
          </p:cNvPr>
          <p:cNvSpPr>
            <a:spLocks noGrp="1"/>
          </p:cNvSpPr>
          <p:nvPr>
            <p:ph type="body" sz="quarter" idx="33" hasCustomPrompt="1"/>
          </p:nvPr>
        </p:nvSpPr>
        <p:spPr>
          <a:xfrm>
            <a:off x="6774414" y="2563141"/>
            <a:ext cx="2007636" cy="914400"/>
          </a:xfrm>
        </p:spPr>
        <p:txBody>
          <a:bodyPr anchor="b" anchorCtr="0"/>
          <a:lstStyle>
            <a:lvl1pPr marL="0" indent="0" algn="ctr">
              <a:lnSpc>
                <a:spcPct val="80000"/>
              </a:lnSpc>
              <a:spcBef>
                <a:spcPts val="0"/>
              </a:spcBef>
              <a:buFontTx/>
              <a:buNone/>
              <a:defRPr sz="5241" b="0" spc="-194" baseline="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0.0%</a:t>
            </a:r>
          </a:p>
        </p:txBody>
      </p:sp>
      <p:sp>
        <p:nvSpPr>
          <p:cNvPr id="155" name="Text Placeholder 4">
            <a:extLst>
              <a:ext uri="{FF2B5EF4-FFF2-40B4-BE49-F238E27FC236}">
                <a16:creationId xmlns:a16="http://schemas.microsoft.com/office/drawing/2014/main" id="{581FEEA3-EB84-4CF2-824A-718A94EFA322}"/>
              </a:ext>
            </a:extLst>
          </p:cNvPr>
          <p:cNvSpPr>
            <a:spLocks noGrp="1"/>
          </p:cNvSpPr>
          <p:nvPr>
            <p:ph type="body" sz="quarter" idx="35" hasCustomPrompt="1"/>
          </p:nvPr>
        </p:nvSpPr>
        <p:spPr>
          <a:xfrm>
            <a:off x="6774414" y="4163341"/>
            <a:ext cx="2007636" cy="914400"/>
          </a:xfrm>
        </p:spPr>
        <p:txBody>
          <a:bodyPr anchor="b" anchorCtr="0"/>
          <a:lstStyle>
            <a:lvl1pPr marL="0" indent="0" algn="ctr">
              <a:lnSpc>
                <a:spcPct val="80000"/>
              </a:lnSpc>
              <a:spcBef>
                <a:spcPts val="0"/>
              </a:spcBef>
              <a:buFontTx/>
              <a:buNone/>
              <a:defRPr sz="5241" b="0" spc="-194" baseline="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0.0%</a:t>
            </a:r>
          </a:p>
        </p:txBody>
      </p:sp>
      <p:sp>
        <p:nvSpPr>
          <p:cNvPr id="150" name="Text Placeholder 16">
            <a:extLst>
              <a:ext uri="{FF2B5EF4-FFF2-40B4-BE49-F238E27FC236}">
                <a16:creationId xmlns:a16="http://schemas.microsoft.com/office/drawing/2014/main" id="{3A647A21-B857-44EB-87F6-A4F9F06FA362}"/>
              </a:ext>
            </a:extLst>
          </p:cNvPr>
          <p:cNvSpPr>
            <a:spLocks noGrp="1"/>
          </p:cNvSpPr>
          <p:nvPr>
            <p:ph type="body" sz="quarter" idx="31"/>
          </p:nvPr>
        </p:nvSpPr>
        <p:spPr>
          <a:xfrm>
            <a:off x="6776567" y="1920381"/>
            <a:ext cx="2003332" cy="529724"/>
          </a:xfrm>
          <a:noFill/>
        </p:spPr>
        <p:txBody>
          <a:bodyPr lIns="0" tIns="0" rIns="0"/>
          <a:lstStyle>
            <a:lvl1pPr algn="ctr">
              <a:spcBef>
                <a:spcPts val="582"/>
              </a:spcBef>
              <a:spcAft>
                <a:spcPts val="0"/>
              </a:spcAft>
              <a:defRPr sz="1359" b="0"/>
            </a:lvl1pPr>
            <a:lvl2pPr marL="0" indent="0" algn="ctr">
              <a:spcBef>
                <a:spcPts val="0"/>
              </a:spcBef>
              <a:spcAft>
                <a:spcPts val="0"/>
              </a:spcAft>
              <a:buNone/>
              <a:defRPr sz="1359"/>
            </a:lvl2pPr>
            <a:lvl3pPr marL="166416" indent="-166416" algn="ct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a:t>
            </a:r>
          </a:p>
        </p:txBody>
      </p:sp>
      <p:sp>
        <p:nvSpPr>
          <p:cNvPr id="151" name="Text Placeholder 4">
            <a:extLst>
              <a:ext uri="{FF2B5EF4-FFF2-40B4-BE49-F238E27FC236}">
                <a16:creationId xmlns:a16="http://schemas.microsoft.com/office/drawing/2014/main" id="{9B6D612C-690E-47EA-8F00-8B6DFEF8EDF7}"/>
              </a:ext>
            </a:extLst>
          </p:cNvPr>
          <p:cNvSpPr>
            <a:spLocks noGrp="1"/>
          </p:cNvSpPr>
          <p:nvPr>
            <p:ph type="body" sz="quarter" idx="13" hasCustomPrompt="1"/>
          </p:nvPr>
        </p:nvSpPr>
        <p:spPr>
          <a:xfrm>
            <a:off x="6774414" y="1001041"/>
            <a:ext cx="2007636" cy="914400"/>
          </a:xfrm>
        </p:spPr>
        <p:txBody>
          <a:bodyPr anchor="b" anchorCtr="0"/>
          <a:lstStyle>
            <a:lvl1pPr marL="0" indent="0" algn="ctr">
              <a:lnSpc>
                <a:spcPct val="80000"/>
              </a:lnSpc>
              <a:spcBef>
                <a:spcPts val="0"/>
              </a:spcBef>
              <a:buFontTx/>
              <a:buNone/>
              <a:defRPr sz="5241" b="0" spc="-194" baseline="0">
                <a:solidFill>
                  <a:schemeClr val="tx1"/>
                </a:solidFill>
                <a:latin typeface="+mn-lt"/>
              </a:defRPr>
            </a:lvl1pPr>
            <a:lvl2pPr marL="0" indent="0">
              <a:lnSpc>
                <a:spcPct val="80000"/>
              </a:lnSpc>
              <a:spcBef>
                <a:spcPts val="0"/>
              </a:spcBef>
              <a:buFontTx/>
              <a:buNone/>
              <a:defRPr sz="6989">
                <a:solidFill>
                  <a:schemeClr val="tx2"/>
                </a:solidFill>
                <a:latin typeface="+mn-lt"/>
              </a:defRPr>
            </a:lvl2pPr>
            <a:lvl3pPr marL="0" indent="0">
              <a:lnSpc>
                <a:spcPct val="80000"/>
              </a:lnSpc>
              <a:spcBef>
                <a:spcPts val="0"/>
              </a:spcBef>
              <a:buFontTx/>
              <a:buNone/>
              <a:defRPr sz="6989">
                <a:solidFill>
                  <a:schemeClr val="tx2"/>
                </a:solidFill>
                <a:latin typeface="+mn-lt"/>
              </a:defRPr>
            </a:lvl3pPr>
            <a:lvl4pPr marL="0" indent="0">
              <a:lnSpc>
                <a:spcPct val="80000"/>
              </a:lnSpc>
              <a:spcBef>
                <a:spcPts val="0"/>
              </a:spcBef>
              <a:buFontTx/>
              <a:buNone/>
              <a:defRPr sz="6989">
                <a:solidFill>
                  <a:schemeClr val="tx2"/>
                </a:solidFill>
                <a:latin typeface="+mn-lt"/>
              </a:defRPr>
            </a:lvl4pPr>
            <a:lvl5pPr marL="0" indent="0">
              <a:lnSpc>
                <a:spcPct val="80000"/>
              </a:lnSpc>
              <a:spcBef>
                <a:spcPts val="0"/>
              </a:spcBef>
              <a:buFontTx/>
              <a:buNone/>
              <a:defRPr sz="6989">
                <a:solidFill>
                  <a:schemeClr val="tx2"/>
                </a:solidFill>
                <a:latin typeface="+mn-lt"/>
              </a:defRPr>
            </a:lvl5pPr>
            <a:lvl6pPr marL="0" indent="0">
              <a:lnSpc>
                <a:spcPct val="80000"/>
              </a:lnSpc>
              <a:spcBef>
                <a:spcPts val="0"/>
              </a:spcBef>
              <a:buFontTx/>
              <a:buNone/>
              <a:defRPr sz="6989">
                <a:solidFill>
                  <a:schemeClr val="tx2"/>
                </a:solidFill>
                <a:latin typeface="+mn-lt"/>
              </a:defRPr>
            </a:lvl6pPr>
            <a:lvl7pPr marL="0" indent="0">
              <a:lnSpc>
                <a:spcPct val="80000"/>
              </a:lnSpc>
              <a:spcBef>
                <a:spcPts val="0"/>
              </a:spcBef>
              <a:buFontTx/>
              <a:buNone/>
              <a:defRPr sz="6989">
                <a:solidFill>
                  <a:schemeClr val="tx2"/>
                </a:solidFill>
                <a:latin typeface="+mn-lt"/>
              </a:defRPr>
            </a:lvl7pPr>
            <a:lvl8pPr marL="0" indent="0">
              <a:lnSpc>
                <a:spcPct val="80000"/>
              </a:lnSpc>
              <a:spcBef>
                <a:spcPts val="0"/>
              </a:spcBef>
              <a:buFontTx/>
              <a:buNone/>
              <a:defRPr sz="6989">
                <a:solidFill>
                  <a:schemeClr val="tx2"/>
                </a:solidFill>
                <a:latin typeface="+mn-lt"/>
              </a:defRPr>
            </a:lvl8pPr>
            <a:lvl9pPr marL="0" indent="0">
              <a:lnSpc>
                <a:spcPct val="80000"/>
              </a:lnSpc>
              <a:spcBef>
                <a:spcPts val="0"/>
              </a:spcBef>
              <a:buFontTx/>
              <a:buNone/>
              <a:defRPr sz="6989">
                <a:solidFill>
                  <a:schemeClr val="tx2"/>
                </a:solidFill>
                <a:latin typeface="+mn-lt"/>
              </a:defRPr>
            </a:lvl9pPr>
          </a:lstStyle>
          <a:p>
            <a:pPr lvl="0"/>
            <a:r>
              <a:rPr lang="en-US" dirty="0"/>
              <a:t>0.0%</a:t>
            </a:r>
          </a:p>
        </p:txBody>
      </p:sp>
      <p:sp>
        <p:nvSpPr>
          <p:cNvPr id="152" name="Text Placeholder 16">
            <a:extLst>
              <a:ext uri="{FF2B5EF4-FFF2-40B4-BE49-F238E27FC236}">
                <a16:creationId xmlns:a16="http://schemas.microsoft.com/office/drawing/2014/main" id="{73E5C577-A488-4E9F-8AF9-0FB763AD4894}"/>
              </a:ext>
            </a:extLst>
          </p:cNvPr>
          <p:cNvSpPr>
            <a:spLocks noGrp="1"/>
          </p:cNvSpPr>
          <p:nvPr>
            <p:ph type="body" sz="quarter" idx="32"/>
          </p:nvPr>
        </p:nvSpPr>
        <p:spPr>
          <a:xfrm>
            <a:off x="6776567" y="3482481"/>
            <a:ext cx="2003332" cy="529724"/>
          </a:xfrm>
          <a:noFill/>
        </p:spPr>
        <p:txBody>
          <a:bodyPr lIns="0" tIns="0" rIns="0"/>
          <a:lstStyle>
            <a:lvl1pPr algn="ctr">
              <a:spcBef>
                <a:spcPts val="582"/>
              </a:spcBef>
              <a:spcAft>
                <a:spcPts val="0"/>
              </a:spcAft>
              <a:defRPr sz="1359" b="0"/>
            </a:lvl1pPr>
            <a:lvl2pPr marL="0" indent="0" algn="ctr">
              <a:spcBef>
                <a:spcPts val="0"/>
              </a:spcBef>
              <a:spcAft>
                <a:spcPts val="0"/>
              </a:spcAft>
              <a:buNone/>
              <a:defRPr sz="1359"/>
            </a:lvl2pPr>
            <a:lvl3pPr marL="166416" indent="-166416" algn="ct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a:t>
            </a:r>
          </a:p>
        </p:txBody>
      </p:sp>
      <p:sp>
        <p:nvSpPr>
          <p:cNvPr id="154" name="Text Placeholder 16">
            <a:extLst>
              <a:ext uri="{FF2B5EF4-FFF2-40B4-BE49-F238E27FC236}">
                <a16:creationId xmlns:a16="http://schemas.microsoft.com/office/drawing/2014/main" id="{B50460AE-2686-434A-A416-C46F4A00181A}"/>
              </a:ext>
            </a:extLst>
          </p:cNvPr>
          <p:cNvSpPr>
            <a:spLocks noGrp="1"/>
          </p:cNvSpPr>
          <p:nvPr>
            <p:ph type="body" sz="quarter" idx="34"/>
          </p:nvPr>
        </p:nvSpPr>
        <p:spPr>
          <a:xfrm>
            <a:off x="6776567" y="5082681"/>
            <a:ext cx="2003332" cy="529724"/>
          </a:xfrm>
          <a:noFill/>
        </p:spPr>
        <p:txBody>
          <a:bodyPr lIns="0" tIns="0" rIns="0"/>
          <a:lstStyle>
            <a:lvl1pPr algn="ctr">
              <a:spcBef>
                <a:spcPts val="582"/>
              </a:spcBef>
              <a:spcAft>
                <a:spcPts val="0"/>
              </a:spcAft>
              <a:defRPr sz="1359" b="0"/>
            </a:lvl1pPr>
            <a:lvl2pPr marL="0" indent="0" algn="ctr">
              <a:spcBef>
                <a:spcPts val="0"/>
              </a:spcBef>
              <a:spcAft>
                <a:spcPts val="0"/>
              </a:spcAft>
              <a:buNone/>
              <a:defRPr sz="1359"/>
            </a:lvl2pPr>
            <a:lvl3pPr marL="166416" indent="-166416" algn="ctr">
              <a:spcBef>
                <a:spcPts val="0"/>
              </a:spcBef>
              <a:spcAft>
                <a:spcPts val="0"/>
              </a:spcAft>
              <a:buFont typeface="Arial" panose="020B0604020202020204" pitchFamily="34" charset="0"/>
              <a:buChar char="•"/>
              <a:defRPr sz="1359"/>
            </a:lvl3pPr>
            <a:lvl4pPr marL="351323" indent="-174121" algn="r">
              <a:spcBef>
                <a:spcPts val="0"/>
              </a:spcBef>
              <a:spcAft>
                <a:spcPts val="0"/>
              </a:spcAft>
              <a:buFont typeface="Arial" panose="020B0604020202020204" pitchFamily="34" charset="0"/>
              <a:buChar char="‒"/>
              <a:defRPr sz="1165"/>
            </a:lvl4pPr>
            <a:lvl5pPr marL="519280" indent="-166416" algn="r">
              <a:spcBef>
                <a:spcPts val="0"/>
              </a:spcBef>
              <a:spcAft>
                <a:spcPts val="0"/>
              </a:spcAft>
              <a:buFont typeface="Arial" panose="020B0604020202020204" pitchFamily="34" charset="0"/>
              <a:buChar char="•"/>
              <a:defRPr sz="1165"/>
            </a:lvl5pPr>
          </a:lstStyle>
          <a:p>
            <a:pPr lvl="0"/>
            <a:r>
              <a:rPr lang="en-US" dirty="0"/>
              <a:t>Click to edit Master </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grpSp>
        <p:nvGrpSpPr>
          <p:cNvPr id="147" name="Group 146">
            <a:extLst>
              <a:ext uri="{FF2B5EF4-FFF2-40B4-BE49-F238E27FC236}">
                <a16:creationId xmlns:a16="http://schemas.microsoft.com/office/drawing/2014/main" id="{9FE20F12-47A1-41E0-9174-AACA55C28EC7}"/>
              </a:ext>
            </a:extLst>
          </p:cNvPr>
          <p:cNvGrpSpPr/>
          <p:nvPr userDrawn="1"/>
        </p:nvGrpSpPr>
        <p:grpSpPr>
          <a:xfrm>
            <a:off x="285953" y="2467887"/>
            <a:ext cx="8581823" cy="1544320"/>
            <a:chOff x="285952" y="2467885"/>
            <a:chExt cx="8404907" cy="1544320"/>
          </a:xfrm>
        </p:grpSpPr>
        <p:cxnSp>
          <p:nvCxnSpPr>
            <p:cNvPr id="148" name="Straight Connector 147">
              <a:extLst>
                <a:ext uri="{FF2B5EF4-FFF2-40B4-BE49-F238E27FC236}">
                  <a16:creationId xmlns:a16="http://schemas.microsoft.com/office/drawing/2014/main" id="{D299E9FA-0506-4749-8E48-E64BB09744B7}"/>
                </a:ext>
              </a:extLst>
            </p:cNvPr>
            <p:cNvCxnSpPr>
              <a:cxnSpLocks/>
            </p:cNvCxnSpPr>
            <p:nvPr/>
          </p:nvCxnSpPr>
          <p:spPr>
            <a:xfrm flipH="1">
              <a:off x="285952" y="2467885"/>
              <a:ext cx="8404907"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49" name="Straight Connector 148">
              <a:extLst>
                <a:ext uri="{FF2B5EF4-FFF2-40B4-BE49-F238E27FC236}">
                  <a16:creationId xmlns:a16="http://schemas.microsoft.com/office/drawing/2014/main" id="{6EF6DBB1-619E-4E2C-8B41-C24579C6690F}"/>
                </a:ext>
              </a:extLst>
            </p:cNvPr>
            <p:cNvCxnSpPr>
              <a:cxnSpLocks/>
            </p:cNvCxnSpPr>
            <p:nvPr/>
          </p:nvCxnSpPr>
          <p:spPr>
            <a:xfrm flipH="1">
              <a:off x="285952" y="4012205"/>
              <a:ext cx="8404907"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sp>
        <p:nvSpPr>
          <p:cNvPr id="158" name="Subtitle 2">
            <a:extLst>
              <a:ext uri="{FF2B5EF4-FFF2-40B4-BE49-F238E27FC236}">
                <a16:creationId xmlns:a16="http://schemas.microsoft.com/office/drawing/2014/main" id="{923CD5E3-0D06-4472-90FD-7839A234AAB0}"/>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3" name="Title 2">
            <a:extLst>
              <a:ext uri="{FF2B5EF4-FFF2-40B4-BE49-F238E27FC236}">
                <a16:creationId xmlns:a16="http://schemas.microsoft.com/office/drawing/2014/main" id="{BD7409FD-0EF6-473F-B509-3A5C1CBC44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1719366"/>
      </p:ext>
    </p:extLst>
  </p:cSld>
  <p:clrMapOvr>
    <a:masterClrMapping/>
  </p:clrMapOvr>
  <p:extLst>
    <p:ext uri="{DCECCB84-F9BA-43D5-87BE-67443E8EF086}">
      <p15:sldGuideLst xmlns:p15="http://schemas.microsoft.com/office/powerpoint/2012/main">
        <p15:guide id="1" orient="horz" pos="1226" userDrawn="1">
          <p15:clr>
            <a:srgbClr val="FBAE40"/>
          </p15:clr>
        </p15:guide>
        <p15:guide id="2" pos="3927" userDrawn="1">
          <p15:clr>
            <a:srgbClr val="FBAE40"/>
          </p15:clr>
        </p15:guide>
        <p15:guide id="3" pos="3822"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8CADCA-E876-4217-BF67-2E40FF903B9E}"/>
              </a:ext>
            </a:extLst>
          </p:cNvPr>
          <p:cNvSpPr/>
          <p:nvPr userDrawn="1"/>
        </p:nvSpPr>
        <p:spPr>
          <a:xfrm>
            <a:off x="274319" y="1473783"/>
            <a:ext cx="8593456" cy="3951151"/>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97" name="Text Placeholder 2">
            <a:extLst>
              <a:ext uri="{FF2B5EF4-FFF2-40B4-BE49-F238E27FC236}">
                <a16:creationId xmlns:a16="http://schemas.microsoft.com/office/drawing/2014/main" id="{977170E6-046F-4AEF-A51B-E889577B22BF}"/>
              </a:ext>
            </a:extLst>
          </p:cNvPr>
          <p:cNvSpPr>
            <a:spLocks noGrp="1"/>
          </p:cNvSpPr>
          <p:nvPr>
            <p:ph type="body" idx="59" hasCustomPrompt="1"/>
          </p:nvPr>
        </p:nvSpPr>
        <p:spPr>
          <a:xfrm>
            <a:off x="531813" y="4005353"/>
            <a:ext cx="5400000" cy="178063"/>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61" name="Picture Placeholder 60">
            <a:extLst>
              <a:ext uri="{FF2B5EF4-FFF2-40B4-BE49-F238E27FC236}">
                <a16:creationId xmlns:a16="http://schemas.microsoft.com/office/drawing/2014/main" id="{4BAB8D83-E45F-40B7-92A5-C2E14AC23581}"/>
              </a:ext>
            </a:extLst>
          </p:cNvPr>
          <p:cNvSpPr>
            <a:spLocks noGrp="1"/>
          </p:cNvSpPr>
          <p:nvPr>
            <p:ph type="pic" sz="quarter" idx="26"/>
          </p:nvPr>
        </p:nvSpPr>
        <p:spPr>
          <a:xfrm>
            <a:off x="531813" y="1147763"/>
            <a:ext cx="648000" cy="648000"/>
          </a:xfrm>
          <a:prstGeom prst="ellipse">
            <a:avLst/>
          </a:prstGeom>
        </p:spPr>
        <p:txBody>
          <a:bodyPr anchor="ctr" anchorCtr="0"/>
          <a:lstStyle>
            <a:lvl1pPr algn="ctr">
              <a:defRPr sz="777" b="0"/>
            </a:lvl1pPr>
          </a:lstStyle>
          <a:p>
            <a:endParaRPr lang="en-US" dirty="0"/>
          </a:p>
        </p:txBody>
      </p:sp>
      <p:sp>
        <p:nvSpPr>
          <p:cNvPr id="94" name="Picture Placeholder 60">
            <a:extLst>
              <a:ext uri="{FF2B5EF4-FFF2-40B4-BE49-F238E27FC236}">
                <a16:creationId xmlns:a16="http://schemas.microsoft.com/office/drawing/2014/main" id="{4C958D64-8A3B-4774-818F-A842564B265B}"/>
              </a:ext>
            </a:extLst>
          </p:cNvPr>
          <p:cNvSpPr>
            <a:spLocks noGrp="1"/>
          </p:cNvSpPr>
          <p:nvPr>
            <p:ph type="pic" sz="quarter" idx="56"/>
          </p:nvPr>
        </p:nvSpPr>
        <p:spPr>
          <a:xfrm>
            <a:off x="6983411" y="4236818"/>
            <a:ext cx="468000" cy="468000"/>
          </a:xfrm>
          <a:prstGeom prst="ellipse">
            <a:avLst/>
          </a:prstGeom>
        </p:spPr>
        <p:txBody>
          <a:bodyPr anchor="ctr" anchorCtr="0"/>
          <a:lstStyle>
            <a:lvl1pPr algn="ctr">
              <a:defRPr sz="777" b="0"/>
            </a:lvl1pPr>
          </a:lstStyle>
          <a:p>
            <a:endParaRPr lang="en-US" dirty="0"/>
          </a:p>
        </p:txBody>
      </p:sp>
      <p:sp>
        <p:nvSpPr>
          <p:cNvPr id="78" name="Text Placeholder 3">
            <a:extLst>
              <a:ext uri="{FF2B5EF4-FFF2-40B4-BE49-F238E27FC236}">
                <a16:creationId xmlns:a16="http://schemas.microsoft.com/office/drawing/2014/main" id="{03AE08B2-F716-4052-A1D8-69FEBD854C27}"/>
              </a:ext>
            </a:extLst>
          </p:cNvPr>
          <p:cNvSpPr>
            <a:spLocks noGrp="1"/>
          </p:cNvSpPr>
          <p:nvPr>
            <p:ph type="body" sz="quarter" idx="41" hasCustomPrompt="1"/>
          </p:nvPr>
        </p:nvSpPr>
        <p:spPr>
          <a:xfrm>
            <a:off x="7544006" y="3309146"/>
            <a:ext cx="1260000" cy="609566"/>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0"/>
            <a:r>
              <a:rPr lang="en-US" dirty="0"/>
              <a:t>L3</a:t>
            </a:r>
          </a:p>
        </p:txBody>
      </p:sp>
      <p:sp>
        <p:nvSpPr>
          <p:cNvPr id="93" name="Text Placeholder 3">
            <a:extLst>
              <a:ext uri="{FF2B5EF4-FFF2-40B4-BE49-F238E27FC236}">
                <a16:creationId xmlns:a16="http://schemas.microsoft.com/office/drawing/2014/main" id="{451B3986-CFF3-40FA-9B7F-B47918E6A9FD}"/>
              </a:ext>
            </a:extLst>
          </p:cNvPr>
          <p:cNvSpPr>
            <a:spLocks noGrp="1"/>
          </p:cNvSpPr>
          <p:nvPr>
            <p:ph type="body" sz="quarter" idx="55" hasCustomPrompt="1"/>
          </p:nvPr>
        </p:nvSpPr>
        <p:spPr>
          <a:xfrm>
            <a:off x="7544006"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5" name="Text Placeholder 3">
            <a:extLst>
              <a:ext uri="{FF2B5EF4-FFF2-40B4-BE49-F238E27FC236}">
                <a16:creationId xmlns:a16="http://schemas.microsoft.com/office/drawing/2014/main" id="{B3F30BD4-6FC7-41C3-8767-716A4D5A4A54}"/>
              </a:ext>
            </a:extLst>
          </p:cNvPr>
          <p:cNvSpPr>
            <a:spLocks noGrp="1"/>
          </p:cNvSpPr>
          <p:nvPr>
            <p:ph type="body" sz="quarter" idx="57" hasCustomPrompt="1"/>
          </p:nvPr>
        </p:nvSpPr>
        <p:spPr>
          <a:xfrm>
            <a:off x="7544006"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62" name="Text Placeholder 3">
            <a:extLst>
              <a:ext uri="{FF2B5EF4-FFF2-40B4-BE49-F238E27FC236}">
                <a16:creationId xmlns:a16="http://schemas.microsoft.com/office/drawing/2014/main" id="{0E6AA6CC-BC60-4CA2-8673-5BC178509149}"/>
              </a:ext>
            </a:extLst>
          </p:cNvPr>
          <p:cNvSpPr>
            <a:spLocks noGrp="1"/>
          </p:cNvSpPr>
          <p:nvPr>
            <p:ph type="body" sz="quarter" idx="10" hasCustomPrompt="1"/>
          </p:nvPr>
        </p:nvSpPr>
        <p:spPr>
          <a:xfrm>
            <a:off x="1320722" y="1561878"/>
            <a:ext cx="1836000" cy="235330"/>
          </a:xfrm>
        </p:spPr>
        <p:txBody>
          <a:bodyPr/>
          <a:lstStyle>
            <a:lvl1pPr>
              <a:spcBef>
                <a:spcPts val="0"/>
              </a:spcBef>
              <a:spcAft>
                <a:spcPts val="291"/>
              </a:spcAft>
              <a:defRPr sz="971" b="0"/>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Title</a:t>
            </a:r>
          </a:p>
        </p:txBody>
      </p:sp>
      <p:sp>
        <p:nvSpPr>
          <p:cNvPr id="63" name="Text Placeholder 2">
            <a:extLst>
              <a:ext uri="{FF2B5EF4-FFF2-40B4-BE49-F238E27FC236}">
                <a16:creationId xmlns:a16="http://schemas.microsoft.com/office/drawing/2014/main" id="{808D2127-BCC2-45D0-8ECA-06AD12189ADA}"/>
              </a:ext>
            </a:extLst>
          </p:cNvPr>
          <p:cNvSpPr>
            <a:spLocks noGrp="1"/>
          </p:cNvSpPr>
          <p:nvPr>
            <p:ph type="body" idx="1" hasCustomPrompt="1"/>
          </p:nvPr>
        </p:nvSpPr>
        <p:spPr>
          <a:xfrm>
            <a:off x="1320722" y="875769"/>
            <a:ext cx="1836000" cy="492440"/>
          </a:xfrm>
        </p:spPr>
        <p:txBody>
          <a:bodyPr anchor="b" anchorCtr="0"/>
          <a:lstStyle>
            <a:lvl1pPr marL="0" indent="0">
              <a:spcBef>
                <a:spcPts val="0"/>
              </a:spcBef>
              <a:spcAft>
                <a:spcPts val="0"/>
              </a:spcAft>
              <a:buNone/>
              <a:defRPr sz="971"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Name </a:t>
            </a:r>
            <a:r>
              <a:rPr lang="en-US" dirty="0" err="1"/>
              <a:t>Lastname</a:t>
            </a:r>
            <a:endParaRPr lang="en-US" dirty="0"/>
          </a:p>
        </p:txBody>
      </p:sp>
      <p:sp>
        <p:nvSpPr>
          <p:cNvPr id="64" name="Text Placeholder 3">
            <a:extLst>
              <a:ext uri="{FF2B5EF4-FFF2-40B4-BE49-F238E27FC236}">
                <a16:creationId xmlns:a16="http://schemas.microsoft.com/office/drawing/2014/main" id="{F1322286-B6F8-45AC-81E7-CC8E78B75418}"/>
              </a:ext>
            </a:extLst>
          </p:cNvPr>
          <p:cNvSpPr>
            <a:spLocks noGrp="1"/>
          </p:cNvSpPr>
          <p:nvPr>
            <p:ph type="body" sz="quarter" idx="27" hasCustomPrompt="1"/>
          </p:nvPr>
        </p:nvSpPr>
        <p:spPr>
          <a:xfrm>
            <a:off x="1315961" y="2191546"/>
            <a:ext cx="1526889" cy="609566"/>
          </a:xfrm>
        </p:spPr>
        <p:txBody>
          <a:bodyPr/>
          <a:lstStyle>
            <a:lvl1pPr>
              <a:spcBef>
                <a:spcPts val="0"/>
              </a:spcBef>
              <a:spcAft>
                <a:spcPts val="291"/>
              </a:spcAft>
              <a:defRPr sz="971" b="1"/>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p:txBody>
      </p:sp>
      <p:sp>
        <p:nvSpPr>
          <p:cNvPr id="65" name="Picture Placeholder 60">
            <a:extLst>
              <a:ext uri="{FF2B5EF4-FFF2-40B4-BE49-F238E27FC236}">
                <a16:creationId xmlns:a16="http://schemas.microsoft.com/office/drawing/2014/main" id="{ADF2EA6A-2118-494E-A249-E7B21722774A}"/>
              </a:ext>
            </a:extLst>
          </p:cNvPr>
          <p:cNvSpPr>
            <a:spLocks noGrp="1"/>
          </p:cNvSpPr>
          <p:nvPr>
            <p:ph type="pic" sz="quarter" idx="28"/>
          </p:nvPr>
        </p:nvSpPr>
        <p:spPr>
          <a:xfrm>
            <a:off x="531813" y="2132021"/>
            <a:ext cx="648000" cy="648000"/>
          </a:xfrm>
          <a:prstGeom prst="ellipse">
            <a:avLst/>
          </a:prstGeom>
        </p:spPr>
        <p:txBody>
          <a:bodyPr anchor="ctr" anchorCtr="0"/>
          <a:lstStyle>
            <a:lvl1pPr algn="ctr">
              <a:defRPr sz="777" b="0"/>
            </a:lvl1pPr>
          </a:lstStyle>
          <a:p>
            <a:endParaRPr lang="en-US" dirty="0"/>
          </a:p>
        </p:txBody>
      </p:sp>
      <p:sp>
        <p:nvSpPr>
          <p:cNvPr id="66" name="Text Placeholder 2">
            <a:extLst>
              <a:ext uri="{FF2B5EF4-FFF2-40B4-BE49-F238E27FC236}">
                <a16:creationId xmlns:a16="http://schemas.microsoft.com/office/drawing/2014/main" id="{FF974002-0036-48E3-BA21-DCF1B3F2035C}"/>
              </a:ext>
            </a:extLst>
          </p:cNvPr>
          <p:cNvSpPr>
            <a:spLocks noGrp="1"/>
          </p:cNvSpPr>
          <p:nvPr>
            <p:ph type="body" idx="29" hasCustomPrompt="1"/>
          </p:nvPr>
        </p:nvSpPr>
        <p:spPr>
          <a:xfrm>
            <a:off x="531813" y="1922740"/>
            <a:ext cx="5400000" cy="178063"/>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67" name="Text Placeholder 3">
            <a:extLst>
              <a:ext uri="{FF2B5EF4-FFF2-40B4-BE49-F238E27FC236}">
                <a16:creationId xmlns:a16="http://schemas.microsoft.com/office/drawing/2014/main" id="{EA093D52-78D1-4D59-BE7E-00A3A8BFC8DC}"/>
              </a:ext>
            </a:extLst>
          </p:cNvPr>
          <p:cNvSpPr>
            <a:spLocks noGrp="1"/>
          </p:cNvSpPr>
          <p:nvPr>
            <p:ph type="body" sz="quarter" idx="30" hasCustomPrompt="1"/>
          </p:nvPr>
        </p:nvSpPr>
        <p:spPr>
          <a:xfrm>
            <a:off x="4297286" y="2191546"/>
            <a:ext cx="1526889" cy="609566"/>
          </a:xfrm>
        </p:spPr>
        <p:txBody>
          <a:bodyPr/>
          <a:lstStyle>
            <a:lvl1pPr>
              <a:spcBef>
                <a:spcPts val="0"/>
              </a:spcBef>
              <a:spcAft>
                <a:spcPts val="291"/>
              </a:spcAft>
              <a:defRPr sz="971" b="1"/>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p:txBody>
      </p:sp>
      <p:sp>
        <p:nvSpPr>
          <p:cNvPr id="68" name="Picture Placeholder 60">
            <a:extLst>
              <a:ext uri="{FF2B5EF4-FFF2-40B4-BE49-F238E27FC236}">
                <a16:creationId xmlns:a16="http://schemas.microsoft.com/office/drawing/2014/main" id="{45750E0F-1A27-4B67-B364-EE8284A822B7}"/>
              </a:ext>
            </a:extLst>
          </p:cNvPr>
          <p:cNvSpPr>
            <a:spLocks noGrp="1"/>
          </p:cNvSpPr>
          <p:nvPr>
            <p:ph type="pic" sz="quarter" idx="31"/>
          </p:nvPr>
        </p:nvSpPr>
        <p:spPr>
          <a:xfrm>
            <a:off x="3513139" y="2132021"/>
            <a:ext cx="648000" cy="648000"/>
          </a:xfrm>
          <a:prstGeom prst="ellipse">
            <a:avLst/>
          </a:prstGeom>
        </p:spPr>
        <p:txBody>
          <a:bodyPr anchor="ctr" anchorCtr="0"/>
          <a:lstStyle>
            <a:lvl1pPr algn="ctr">
              <a:defRPr sz="777" b="0"/>
            </a:lvl1pPr>
          </a:lstStyle>
          <a:p>
            <a:endParaRPr lang="en-US" dirty="0"/>
          </a:p>
        </p:txBody>
      </p:sp>
      <p:sp>
        <p:nvSpPr>
          <p:cNvPr id="69" name="Text Placeholder 3">
            <a:extLst>
              <a:ext uri="{FF2B5EF4-FFF2-40B4-BE49-F238E27FC236}">
                <a16:creationId xmlns:a16="http://schemas.microsoft.com/office/drawing/2014/main" id="{8E881AD3-6298-44BD-B6D2-D6263C04514F}"/>
              </a:ext>
            </a:extLst>
          </p:cNvPr>
          <p:cNvSpPr>
            <a:spLocks noGrp="1"/>
          </p:cNvSpPr>
          <p:nvPr>
            <p:ph type="body" sz="quarter" idx="32" hasCustomPrompt="1"/>
          </p:nvPr>
        </p:nvSpPr>
        <p:spPr>
          <a:xfrm>
            <a:off x="7335761" y="2191546"/>
            <a:ext cx="1526889" cy="609566"/>
          </a:xfrm>
        </p:spPr>
        <p:txBody>
          <a:bodyPr/>
          <a:lstStyle>
            <a:lvl1pPr>
              <a:spcBef>
                <a:spcPts val="0"/>
              </a:spcBef>
              <a:spcAft>
                <a:spcPts val="291"/>
              </a:spcAft>
              <a:defRPr sz="971" b="1"/>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p:txBody>
      </p:sp>
      <p:sp>
        <p:nvSpPr>
          <p:cNvPr id="70" name="Picture Placeholder 60">
            <a:extLst>
              <a:ext uri="{FF2B5EF4-FFF2-40B4-BE49-F238E27FC236}">
                <a16:creationId xmlns:a16="http://schemas.microsoft.com/office/drawing/2014/main" id="{97C76DA1-7833-4139-AC22-27B6C6FE9E67}"/>
              </a:ext>
            </a:extLst>
          </p:cNvPr>
          <p:cNvSpPr>
            <a:spLocks noGrp="1"/>
          </p:cNvSpPr>
          <p:nvPr>
            <p:ph type="pic" sz="quarter" idx="33"/>
          </p:nvPr>
        </p:nvSpPr>
        <p:spPr>
          <a:xfrm>
            <a:off x="6551613" y="2132021"/>
            <a:ext cx="648000" cy="648000"/>
          </a:xfrm>
          <a:prstGeom prst="ellipse">
            <a:avLst/>
          </a:prstGeom>
        </p:spPr>
        <p:txBody>
          <a:bodyPr anchor="ctr" anchorCtr="0"/>
          <a:lstStyle>
            <a:lvl1pPr algn="ctr">
              <a:defRPr sz="777" b="0"/>
            </a:lvl1pPr>
          </a:lstStyle>
          <a:p>
            <a:endParaRPr lang="en-US" dirty="0"/>
          </a:p>
        </p:txBody>
      </p:sp>
      <p:sp>
        <p:nvSpPr>
          <p:cNvPr id="71" name="Text Placeholder 3">
            <a:extLst>
              <a:ext uri="{FF2B5EF4-FFF2-40B4-BE49-F238E27FC236}">
                <a16:creationId xmlns:a16="http://schemas.microsoft.com/office/drawing/2014/main" id="{762B13EB-173C-41B8-B9B2-D83794F0A1F2}"/>
              </a:ext>
            </a:extLst>
          </p:cNvPr>
          <p:cNvSpPr>
            <a:spLocks noGrp="1"/>
          </p:cNvSpPr>
          <p:nvPr>
            <p:ph type="body" sz="quarter" idx="34" hasCustomPrompt="1"/>
          </p:nvPr>
        </p:nvSpPr>
        <p:spPr>
          <a:xfrm>
            <a:off x="1092406" y="3309146"/>
            <a:ext cx="1260000" cy="529836"/>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72" name="Picture Placeholder 60">
            <a:extLst>
              <a:ext uri="{FF2B5EF4-FFF2-40B4-BE49-F238E27FC236}">
                <a16:creationId xmlns:a16="http://schemas.microsoft.com/office/drawing/2014/main" id="{94C3D1EC-10FF-4582-A574-30871B5CB384}"/>
              </a:ext>
            </a:extLst>
          </p:cNvPr>
          <p:cNvSpPr>
            <a:spLocks noGrp="1"/>
          </p:cNvSpPr>
          <p:nvPr>
            <p:ph type="pic" sz="quarter" idx="35"/>
          </p:nvPr>
        </p:nvSpPr>
        <p:spPr>
          <a:xfrm>
            <a:off x="531812" y="3265268"/>
            <a:ext cx="468000" cy="468000"/>
          </a:xfrm>
          <a:prstGeom prst="ellipse">
            <a:avLst/>
          </a:prstGeom>
        </p:spPr>
        <p:txBody>
          <a:bodyPr anchor="ctr" anchorCtr="0"/>
          <a:lstStyle>
            <a:lvl1pPr algn="ctr">
              <a:defRPr sz="777" b="0"/>
            </a:lvl1pPr>
          </a:lstStyle>
          <a:p>
            <a:endParaRPr lang="en-US" dirty="0"/>
          </a:p>
        </p:txBody>
      </p:sp>
      <p:sp>
        <p:nvSpPr>
          <p:cNvPr id="73" name="Text Placeholder 2">
            <a:extLst>
              <a:ext uri="{FF2B5EF4-FFF2-40B4-BE49-F238E27FC236}">
                <a16:creationId xmlns:a16="http://schemas.microsoft.com/office/drawing/2014/main" id="{5439D07A-AF14-4D3B-B91A-7AF33B67886A}"/>
              </a:ext>
            </a:extLst>
          </p:cNvPr>
          <p:cNvSpPr>
            <a:spLocks noGrp="1"/>
          </p:cNvSpPr>
          <p:nvPr>
            <p:ph type="body" idx="36" hasCustomPrompt="1"/>
          </p:nvPr>
        </p:nvSpPr>
        <p:spPr>
          <a:xfrm>
            <a:off x="531813" y="3037165"/>
            <a:ext cx="5400000" cy="178063"/>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74" name="Text Placeholder 3">
            <a:extLst>
              <a:ext uri="{FF2B5EF4-FFF2-40B4-BE49-F238E27FC236}">
                <a16:creationId xmlns:a16="http://schemas.microsoft.com/office/drawing/2014/main" id="{58740177-70ED-4D90-851D-5C73E88E99B7}"/>
              </a:ext>
            </a:extLst>
          </p:cNvPr>
          <p:cNvSpPr>
            <a:spLocks noGrp="1"/>
          </p:cNvSpPr>
          <p:nvPr>
            <p:ph type="body" sz="quarter" idx="37" hasCustomPrompt="1"/>
          </p:nvPr>
        </p:nvSpPr>
        <p:spPr>
          <a:xfrm>
            <a:off x="3241880" y="3309146"/>
            <a:ext cx="1260000" cy="529836"/>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75" name="Picture Placeholder 60">
            <a:extLst>
              <a:ext uri="{FF2B5EF4-FFF2-40B4-BE49-F238E27FC236}">
                <a16:creationId xmlns:a16="http://schemas.microsoft.com/office/drawing/2014/main" id="{B8B6C4F3-514B-4793-B67E-891BC0AF2F5E}"/>
              </a:ext>
            </a:extLst>
          </p:cNvPr>
          <p:cNvSpPr>
            <a:spLocks noGrp="1"/>
          </p:cNvSpPr>
          <p:nvPr>
            <p:ph type="pic" sz="quarter" idx="38"/>
          </p:nvPr>
        </p:nvSpPr>
        <p:spPr>
          <a:xfrm>
            <a:off x="2681287" y="3265268"/>
            <a:ext cx="468000" cy="468000"/>
          </a:xfrm>
          <a:prstGeom prst="ellipse">
            <a:avLst/>
          </a:prstGeom>
        </p:spPr>
        <p:txBody>
          <a:bodyPr anchor="ctr" anchorCtr="0"/>
          <a:lstStyle>
            <a:lvl1pPr algn="ctr">
              <a:defRPr sz="777" b="0"/>
            </a:lvl1pPr>
          </a:lstStyle>
          <a:p>
            <a:endParaRPr lang="en-US" dirty="0"/>
          </a:p>
        </p:txBody>
      </p:sp>
      <p:sp>
        <p:nvSpPr>
          <p:cNvPr id="76" name="Text Placeholder 3">
            <a:extLst>
              <a:ext uri="{FF2B5EF4-FFF2-40B4-BE49-F238E27FC236}">
                <a16:creationId xmlns:a16="http://schemas.microsoft.com/office/drawing/2014/main" id="{734D87D3-FE68-4228-AECF-7583F01E2EF9}"/>
              </a:ext>
            </a:extLst>
          </p:cNvPr>
          <p:cNvSpPr>
            <a:spLocks noGrp="1"/>
          </p:cNvSpPr>
          <p:nvPr>
            <p:ph type="body" sz="quarter" idx="39" hasCustomPrompt="1"/>
          </p:nvPr>
        </p:nvSpPr>
        <p:spPr>
          <a:xfrm>
            <a:off x="5394530" y="3309146"/>
            <a:ext cx="1260000" cy="529835"/>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77" name="Picture Placeholder 60">
            <a:extLst>
              <a:ext uri="{FF2B5EF4-FFF2-40B4-BE49-F238E27FC236}">
                <a16:creationId xmlns:a16="http://schemas.microsoft.com/office/drawing/2014/main" id="{4EC47ED4-5C29-4031-8DDC-4D1A303ED4A3}"/>
              </a:ext>
            </a:extLst>
          </p:cNvPr>
          <p:cNvSpPr>
            <a:spLocks noGrp="1"/>
          </p:cNvSpPr>
          <p:nvPr>
            <p:ph type="pic" sz="quarter" idx="40"/>
          </p:nvPr>
        </p:nvSpPr>
        <p:spPr>
          <a:xfrm>
            <a:off x="4833937" y="3265268"/>
            <a:ext cx="468000" cy="468000"/>
          </a:xfrm>
          <a:prstGeom prst="ellipse">
            <a:avLst/>
          </a:prstGeom>
        </p:spPr>
        <p:txBody>
          <a:bodyPr anchor="ctr" anchorCtr="0"/>
          <a:lstStyle>
            <a:lvl1pPr algn="ctr">
              <a:defRPr sz="777" b="0"/>
            </a:lvl1pPr>
          </a:lstStyle>
          <a:p>
            <a:endParaRPr lang="en-US" dirty="0"/>
          </a:p>
        </p:txBody>
      </p:sp>
      <p:sp>
        <p:nvSpPr>
          <p:cNvPr id="79" name="Picture Placeholder 60">
            <a:extLst>
              <a:ext uri="{FF2B5EF4-FFF2-40B4-BE49-F238E27FC236}">
                <a16:creationId xmlns:a16="http://schemas.microsoft.com/office/drawing/2014/main" id="{1B74367B-0BC2-49D0-BC5C-66545C95E18D}"/>
              </a:ext>
            </a:extLst>
          </p:cNvPr>
          <p:cNvSpPr>
            <a:spLocks noGrp="1"/>
          </p:cNvSpPr>
          <p:nvPr>
            <p:ph type="pic" sz="quarter" idx="42"/>
          </p:nvPr>
        </p:nvSpPr>
        <p:spPr>
          <a:xfrm>
            <a:off x="6983411" y="3265268"/>
            <a:ext cx="468000" cy="468000"/>
          </a:xfrm>
          <a:prstGeom prst="ellipse">
            <a:avLst/>
          </a:prstGeom>
        </p:spPr>
        <p:txBody>
          <a:bodyPr anchor="ctr" anchorCtr="0"/>
          <a:lstStyle>
            <a:lvl1pPr algn="ctr">
              <a:defRPr sz="777" b="0"/>
            </a:lvl1pPr>
          </a:lstStyle>
          <a:p>
            <a:endParaRPr lang="en-US" dirty="0"/>
          </a:p>
        </p:txBody>
      </p:sp>
      <p:sp>
        <p:nvSpPr>
          <p:cNvPr id="81" name="Text Placeholder 3">
            <a:extLst>
              <a:ext uri="{FF2B5EF4-FFF2-40B4-BE49-F238E27FC236}">
                <a16:creationId xmlns:a16="http://schemas.microsoft.com/office/drawing/2014/main" id="{E651A53C-AA48-4151-A22F-F6503871B6C9}"/>
              </a:ext>
            </a:extLst>
          </p:cNvPr>
          <p:cNvSpPr>
            <a:spLocks noGrp="1"/>
          </p:cNvSpPr>
          <p:nvPr>
            <p:ph type="body" sz="quarter" idx="43" hasCustomPrompt="1"/>
          </p:nvPr>
        </p:nvSpPr>
        <p:spPr>
          <a:xfrm>
            <a:off x="1092406"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82" name="Picture Placeholder 60">
            <a:extLst>
              <a:ext uri="{FF2B5EF4-FFF2-40B4-BE49-F238E27FC236}">
                <a16:creationId xmlns:a16="http://schemas.microsoft.com/office/drawing/2014/main" id="{AE73158F-3CBE-487D-AF00-60B1A5E7D64F}"/>
              </a:ext>
            </a:extLst>
          </p:cNvPr>
          <p:cNvSpPr>
            <a:spLocks noGrp="1"/>
          </p:cNvSpPr>
          <p:nvPr>
            <p:ph type="pic" sz="quarter" idx="44"/>
          </p:nvPr>
        </p:nvSpPr>
        <p:spPr>
          <a:xfrm>
            <a:off x="531812" y="4236818"/>
            <a:ext cx="468000" cy="468000"/>
          </a:xfrm>
          <a:prstGeom prst="ellipse">
            <a:avLst/>
          </a:prstGeom>
        </p:spPr>
        <p:txBody>
          <a:bodyPr anchor="ctr" anchorCtr="0"/>
          <a:lstStyle>
            <a:lvl1pPr algn="ctr">
              <a:defRPr sz="777" b="0"/>
            </a:lvl1pPr>
          </a:lstStyle>
          <a:p>
            <a:endParaRPr lang="en-US" dirty="0"/>
          </a:p>
        </p:txBody>
      </p:sp>
      <p:sp>
        <p:nvSpPr>
          <p:cNvPr id="84" name="Picture Placeholder 60">
            <a:extLst>
              <a:ext uri="{FF2B5EF4-FFF2-40B4-BE49-F238E27FC236}">
                <a16:creationId xmlns:a16="http://schemas.microsoft.com/office/drawing/2014/main" id="{4476C89A-4B56-4900-9293-5615AD280944}"/>
              </a:ext>
            </a:extLst>
          </p:cNvPr>
          <p:cNvSpPr>
            <a:spLocks noGrp="1"/>
          </p:cNvSpPr>
          <p:nvPr>
            <p:ph type="pic" sz="quarter" idx="46"/>
          </p:nvPr>
        </p:nvSpPr>
        <p:spPr>
          <a:xfrm>
            <a:off x="531812" y="4801968"/>
            <a:ext cx="468000" cy="468000"/>
          </a:xfrm>
          <a:prstGeom prst="ellipse">
            <a:avLst/>
          </a:prstGeom>
        </p:spPr>
        <p:txBody>
          <a:bodyPr anchor="ctr" anchorCtr="0"/>
          <a:lstStyle>
            <a:lvl1pPr algn="ctr">
              <a:defRPr sz="777" b="0"/>
            </a:lvl1pPr>
          </a:lstStyle>
          <a:p>
            <a:endParaRPr lang="en-US" dirty="0"/>
          </a:p>
        </p:txBody>
      </p:sp>
      <p:sp>
        <p:nvSpPr>
          <p:cNvPr id="85" name="Text Placeholder 3">
            <a:extLst>
              <a:ext uri="{FF2B5EF4-FFF2-40B4-BE49-F238E27FC236}">
                <a16:creationId xmlns:a16="http://schemas.microsoft.com/office/drawing/2014/main" id="{CFE7958E-A1E5-4B99-8406-93513A58FC19}"/>
              </a:ext>
            </a:extLst>
          </p:cNvPr>
          <p:cNvSpPr>
            <a:spLocks noGrp="1"/>
          </p:cNvSpPr>
          <p:nvPr>
            <p:ph type="body" sz="quarter" idx="47" hasCustomPrompt="1"/>
          </p:nvPr>
        </p:nvSpPr>
        <p:spPr>
          <a:xfrm>
            <a:off x="3241880"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86" name="Picture Placeholder 60">
            <a:extLst>
              <a:ext uri="{FF2B5EF4-FFF2-40B4-BE49-F238E27FC236}">
                <a16:creationId xmlns:a16="http://schemas.microsoft.com/office/drawing/2014/main" id="{80D84CF6-5CE9-4B9E-8497-D30F911ECFCE}"/>
              </a:ext>
            </a:extLst>
          </p:cNvPr>
          <p:cNvSpPr>
            <a:spLocks noGrp="1"/>
          </p:cNvSpPr>
          <p:nvPr>
            <p:ph type="pic" sz="quarter" idx="48"/>
          </p:nvPr>
        </p:nvSpPr>
        <p:spPr>
          <a:xfrm>
            <a:off x="2681287" y="4236818"/>
            <a:ext cx="468000" cy="468000"/>
          </a:xfrm>
          <a:prstGeom prst="ellipse">
            <a:avLst/>
          </a:prstGeom>
        </p:spPr>
        <p:txBody>
          <a:bodyPr anchor="ctr" anchorCtr="0"/>
          <a:lstStyle>
            <a:lvl1pPr algn="ctr">
              <a:defRPr sz="777" b="0"/>
            </a:lvl1pPr>
          </a:lstStyle>
          <a:p>
            <a:endParaRPr lang="en-US" dirty="0"/>
          </a:p>
        </p:txBody>
      </p:sp>
      <p:sp>
        <p:nvSpPr>
          <p:cNvPr id="87" name="Text Placeholder 3">
            <a:extLst>
              <a:ext uri="{FF2B5EF4-FFF2-40B4-BE49-F238E27FC236}">
                <a16:creationId xmlns:a16="http://schemas.microsoft.com/office/drawing/2014/main" id="{3BE30A70-7127-4CEB-A92A-EF898FD9DC96}"/>
              </a:ext>
            </a:extLst>
          </p:cNvPr>
          <p:cNvSpPr>
            <a:spLocks noGrp="1"/>
          </p:cNvSpPr>
          <p:nvPr>
            <p:ph type="body" sz="quarter" idx="49" hasCustomPrompt="1"/>
          </p:nvPr>
        </p:nvSpPr>
        <p:spPr>
          <a:xfrm>
            <a:off x="3241880"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88" name="Picture Placeholder 60">
            <a:extLst>
              <a:ext uri="{FF2B5EF4-FFF2-40B4-BE49-F238E27FC236}">
                <a16:creationId xmlns:a16="http://schemas.microsoft.com/office/drawing/2014/main" id="{2803B384-1E97-40C8-83E7-C0E4FB10114F}"/>
              </a:ext>
            </a:extLst>
          </p:cNvPr>
          <p:cNvSpPr>
            <a:spLocks noGrp="1"/>
          </p:cNvSpPr>
          <p:nvPr>
            <p:ph type="pic" sz="quarter" idx="50"/>
          </p:nvPr>
        </p:nvSpPr>
        <p:spPr>
          <a:xfrm>
            <a:off x="2681287" y="4801968"/>
            <a:ext cx="468000" cy="468000"/>
          </a:xfrm>
          <a:prstGeom prst="ellipse">
            <a:avLst/>
          </a:prstGeom>
        </p:spPr>
        <p:txBody>
          <a:bodyPr anchor="ctr" anchorCtr="0"/>
          <a:lstStyle>
            <a:lvl1pPr algn="ctr">
              <a:defRPr sz="777" b="0"/>
            </a:lvl1pPr>
          </a:lstStyle>
          <a:p>
            <a:endParaRPr lang="en-US" dirty="0"/>
          </a:p>
        </p:txBody>
      </p:sp>
      <p:sp>
        <p:nvSpPr>
          <p:cNvPr id="89" name="Text Placeholder 3">
            <a:extLst>
              <a:ext uri="{FF2B5EF4-FFF2-40B4-BE49-F238E27FC236}">
                <a16:creationId xmlns:a16="http://schemas.microsoft.com/office/drawing/2014/main" id="{D2F77740-3D5B-4CBC-8D84-1024C150BE3F}"/>
              </a:ext>
            </a:extLst>
          </p:cNvPr>
          <p:cNvSpPr>
            <a:spLocks noGrp="1"/>
          </p:cNvSpPr>
          <p:nvPr>
            <p:ph type="body" sz="quarter" idx="51" hasCustomPrompt="1"/>
          </p:nvPr>
        </p:nvSpPr>
        <p:spPr>
          <a:xfrm>
            <a:off x="5394530"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0" name="Picture Placeholder 60">
            <a:extLst>
              <a:ext uri="{FF2B5EF4-FFF2-40B4-BE49-F238E27FC236}">
                <a16:creationId xmlns:a16="http://schemas.microsoft.com/office/drawing/2014/main" id="{4C1CCF4B-E36C-4C25-80CA-351E2455DE8C}"/>
              </a:ext>
            </a:extLst>
          </p:cNvPr>
          <p:cNvSpPr>
            <a:spLocks noGrp="1"/>
          </p:cNvSpPr>
          <p:nvPr>
            <p:ph type="pic" sz="quarter" idx="52"/>
          </p:nvPr>
        </p:nvSpPr>
        <p:spPr>
          <a:xfrm>
            <a:off x="4833937" y="4236818"/>
            <a:ext cx="468000" cy="468000"/>
          </a:xfrm>
          <a:prstGeom prst="ellipse">
            <a:avLst/>
          </a:prstGeom>
        </p:spPr>
        <p:txBody>
          <a:bodyPr anchor="ctr" anchorCtr="0"/>
          <a:lstStyle>
            <a:lvl1pPr algn="ctr">
              <a:defRPr sz="777" b="0"/>
            </a:lvl1pPr>
          </a:lstStyle>
          <a:p>
            <a:endParaRPr lang="en-US" dirty="0"/>
          </a:p>
        </p:txBody>
      </p:sp>
      <p:sp>
        <p:nvSpPr>
          <p:cNvPr id="91" name="Text Placeholder 3">
            <a:extLst>
              <a:ext uri="{FF2B5EF4-FFF2-40B4-BE49-F238E27FC236}">
                <a16:creationId xmlns:a16="http://schemas.microsoft.com/office/drawing/2014/main" id="{F91E64A4-A654-40C1-BDAB-D494E9075D6C}"/>
              </a:ext>
            </a:extLst>
          </p:cNvPr>
          <p:cNvSpPr>
            <a:spLocks noGrp="1"/>
          </p:cNvSpPr>
          <p:nvPr>
            <p:ph type="body" sz="quarter" idx="53" hasCustomPrompt="1"/>
          </p:nvPr>
        </p:nvSpPr>
        <p:spPr>
          <a:xfrm>
            <a:off x="5394530"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2" name="Picture Placeholder 60">
            <a:extLst>
              <a:ext uri="{FF2B5EF4-FFF2-40B4-BE49-F238E27FC236}">
                <a16:creationId xmlns:a16="http://schemas.microsoft.com/office/drawing/2014/main" id="{EF1BF2A0-B095-4018-8C71-D7DA38B47549}"/>
              </a:ext>
            </a:extLst>
          </p:cNvPr>
          <p:cNvSpPr>
            <a:spLocks noGrp="1"/>
          </p:cNvSpPr>
          <p:nvPr>
            <p:ph type="pic" sz="quarter" idx="54"/>
          </p:nvPr>
        </p:nvSpPr>
        <p:spPr>
          <a:xfrm>
            <a:off x="4833937" y="4801968"/>
            <a:ext cx="468000" cy="468000"/>
          </a:xfrm>
          <a:prstGeom prst="ellipse">
            <a:avLst/>
          </a:prstGeom>
        </p:spPr>
        <p:txBody>
          <a:bodyPr anchor="ctr" anchorCtr="0"/>
          <a:lstStyle>
            <a:lvl1pPr algn="ctr">
              <a:defRPr sz="777" b="0"/>
            </a:lvl1pPr>
          </a:lstStyle>
          <a:p>
            <a:endParaRPr lang="en-US" dirty="0"/>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83" name="Text Placeholder 3">
            <a:extLst>
              <a:ext uri="{FF2B5EF4-FFF2-40B4-BE49-F238E27FC236}">
                <a16:creationId xmlns:a16="http://schemas.microsoft.com/office/drawing/2014/main" id="{EB0E8830-A040-429A-B042-7240B1A4E174}"/>
              </a:ext>
            </a:extLst>
          </p:cNvPr>
          <p:cNvSpPr>
            <a:spLocks noGrp="1"/>
          </p:cNvSpPr>
          <p:nvPr>
            <p:ph type="body" sz="quarter" idx="45" hasCustomPrompt="1"/>
          </p:nvPr>
        </p:nvSpPr>
        <p:spPr>
          <a:xfrm>
            <a:off x="1092406"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6" name="Picture Placeholder 60">
            <a:extLst>
              <a:ext uri="{FF2B5EF4-FFF2-40B4-BE49-F238E27FC236}">
                <a16:creationId xmlns:a16="http://schemas.microsoft.com/office/drawing/2014/main" id="{9A20144C-8FED-454B-9E30-AFC6457F21D2}"/>
              </a:ext>
            </a:extLst>
          </p:cNvPr>
          <p:cNvSpPr>
            <a:spLocks noGrp="1"/>
          </p:cNvSpPr>
          <p:nvPr>
            <p:ph type="pic" sz="quarter" idx="58"/>
          </p:nvPr>
        </p:nvSpPr>
        <p:spPr>
          <a:xfrm>
            <a:off x="6983411" y="4801968"/>
            <a:ext cx="468000" cy="468000"/>
          </a:xfrm>
          <a:prstGeom prst="ellipse">
            <a:avLst/>
          </a:prstGeom>
        </p:spPr>
        <p:txBody>
          <a:bodyPr anchor="ctr" anchorCtr="0"/>
          <a:lstStyle>
            <a:lvl1pPr algn="ctr">
              <a:defRPr sz="777" b="0"/>
            </a:lvl1pPr>
          </a:lstStyle>
          <a:p>
            <a:endParaRPr lang="en-US" dirty="0"/>
          </a:p>
        </p:txBody>
      </p:sp>
      <p:sp>
        <p:nvSpPr>
          <p:cNvPr id="98" name="Subtitle 2">
            <a:extLst>
              <a:ext uri="{FF2B5EF4-FFF2-40B4-BE49-F238E27FC236}">
                <a16:creationId xmlns:a16="http://schemas.microsoft.com/office/drawing/2014/main" id="{FF3D6AC4-CD77-4C85-BF3E-0DFA8955B0ED}"/>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099084929"/>
      </p:ext>
    </p:extLst>
  </p:cSld>
  <p:clrMapOvr>
    <a:masterClrMapping/>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Org chart">
    <p:bg>
      <p:bgRef idx="1001">
        <a:schemeClr val="bg2"/>
      </p:bgRef>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A55210-58E0-4117-858A-CF568B246F3B}"/>
              </a:ext>
            </a:extLst>
          </p:cNvPr>
          <p:cNvSpPr/>
          <p:nvPr userDrawn="1"/>
        </p:nvSpPr>
        <p:spPr>
          <a:xfrm>
            <a:off x="273599" y="1473783"/>
            <a:ext cx="8594176" cy="3951151"/>
          </a:xfrm>
          <a:prstGeom prst="rect">
            <a:avLst/>
          </a:prstGeom>
          <a:solidFill>
            <a:srgbClr val="41464A"/>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FFFFFF"/>
              </a:solidFill>
            </a:endParaRPr>
          </a:p>
        </p:txBody>
      </p:sp>
      <p:sp>
        <p:nvSpPr>
          <p:cNvPr id="61" name="Picture Placeholder 60">
            <a:extLst>
              <a:ext uri="{FF2B5EF4-FFF2-40B4-BE49-F238E27FC236}">
                <a16:creationId xmlns:a16="http://schemas.microsoft.com/office/drawing/2014/main" id="{4BAB8D83-E45F-40B7-92A5-C2E14AC23581}"/>
              </a:ext>
            </a:extLst>
          </p:cNvPr>
          <p:cNvSpPr>
            <a:spLocks noGrp="1"/>
          </p:cNvSpPr>
          <p:nvPr>
            <p:ph type="pic" sz="quarter" idx="26"/>
          </p:nvPr>
        </p:nvSpPr>
        <p:spPr>
          <a:xfrm>
            <a:off x="531813" y="1147763"/>
            <a:ext cx="648000" cy="648000"/>
          </a:xfrm>
          <a:prstGeom prst="ellipse">
            <a:avLst/>
          </a:prstGeom>
        </p:spPr>
        <p:txBody>
          <a:bodyPr anchor="ctr" anchorCtr="0"/>
          <a:lstStyle>
            <a:lvl1pPr algn="ctr">
              <a:defRPr sz="777" b="0"/>
            </a:lvl1pPr>
          </a:lstStyle>
          <a:p>
            <a:endParaRPr lang="en-US" dirty="0"/>
          </a:p>
        </p:txBody>
      </p:sp>
      <p:sp>
        <p:nvSpPr>
          <p:cNvPr id="94" name="Picture Placeholder 60">
            <a:extLst>
              <a:ext uri="{FF2B5EF4-FFF2-40B4-BE49-F238E27FC236}">
                <a16:creationId xmlns:a16="http://schemas.microsoft.com/office/drawing/2014/main" id="{4C958D64-8A3B-4774-818F-A842564B265B}"/>
              </a:ext>
            </a:extLst>
          </p:cNvPr>
          <p:cNvSpPr>
            <a:spLocks noGrp="1"/>
          </p:cNvSpPr>
          <p:nvPr>
            <p:ph type="pic" sz="quarter" idx="56"/>
          </p:nvPr>
        </p:nvSpPr>
        <p:spPr>
          <a:xfrm>
            <a:off x="6983411" y="4236818"/>
            <a:ext cx="468000" cy="468000"/>
          </a:xfrm>
          <a:prstGeom prst="ellipse">
            <a:avLst/>
          </a:prstGeom>
        </p:spPr>
        <p:txBody>
          <a:bodyPr anchor="ctr" anchorCtr="0"/>
          <a:lstStyle>
            <a:lvl1pPr algn="ctr">
              <a:defRPr sz="777" b="0"/>
            </a:lvl1pPr>
          </a:lstStyle>
          <a:p>
            <a:endParaRPr lang="en-US" dirty="0"/>
          </a:p>
        </p:txBody>
      </p:sp>
      <p:sp>
        <p:nvSpPr>
          <p:cNvPr id="78" name="Text Placeholder 3">
            <a:extLst>
              <a:ext uri="{FF2B5EF4-FFF2-40B4-BE49-F238E27FC236}">
                <a16:creationId xmlns:a16="http://schemas.microsoft.com/office/drawing/2014/main" id="{03AE08B2-F716-4052-A1D8-69FEBD854C27}"/>
              </a:ext>
            </a:extLst>
          </p:cNvPr>
          <p:cNvSpPr>
            <a:spLocks noGrp="1"/>
          </p:cNvSpPr>
          <p:nvPr>
            <p:ph type="body" sz="quarter" idx="41" hasCustomPrompt="1"/>
          </p:nvPr>
        </p:nvSpPr>
        <p:spPr>
          <a:xfrm>
            <a:off x="7544006" y="3309146"/>
            <a:ext cx="1260000" cy="609566"/>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0"/>
            <a:r>
              <a:rPr lang="en-US" dirty="0"/>
              <a:t>L3</a:t>
            </a:r>
          </a:p>
        </p:txBody>
      </p:sp>
      <p:sp>
        <p:nvSpPr>
          <p:cNvPr id="93" name="Text Placeholder 3">
            <a:extLst>
              <a:ext uri="{FF2B5EF4-FFF2-40B4-BE49-F238E27FC236}">
                <a16:creationId xmlns:a16="http://schemas.microsoft.com/office/drawing/2014/main" id="{451B3986-CFF3-40FA-9B7F-B47918E6A9FD}"/>
              </a:ext>
            </a:extLst>
          </p:cNvPr>
          <p:cNvSpPr>
            <a:spLocks noGrp="1"/>
          </p:cNvSpPr>
          <p:nvPr>
            <p:ph type="body" sz="quarter" idx="55" hasCustomPrompt="1"/>
          </p:nvPr>
        </p:nvSpPr>
        <p:spPr>
          <a:xfrm>
            <a:off x="7544006"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5" name="Text Placeholder 3">
            <a:extLst>
              <a:ext uri="{FF2B5EF4-FFF2-40B4-BE49-F238E27FC236}">
                <a16:creationId xmlns:a16="http://schemas.microsoft.com/office/drawing/2014/main" id="{B3F30BD4-6FC7-41C3-8767-716A4D5A4A54}"/>
              </a:ext>
            </a:extLst>
          </p:cNvPr>
          <p:cNvSpPr>
            <a:spLocks noGrp="1"/>
          </p:cNvSpPr>
          <p:nvPr>
            <p:ph type="body" sz="quarter" idx="57" hasCustomPrompt="1"/>
          </p:nvPr>
        </p:nvSpPr>
        <p:spPr>
          <a:xfrm>
            <a:off x="7544006"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80" name="TextBox 79">
            <a:extLst>
              <a:ext uri="{FF2B5EF4-FFF2-40B4-BE49-F238E27FC236}">
                <a16:creationId xmlns:a16="http://schemas.microsoft.com/office/drawing/2014/main" id="{78A3B0EA-F1D5-4901-99BF-8E6570E004BD}"/>
              </a:ext>
            </a:extLst>
          </p:cNvPr>
          <p:cNvSpPr txBox="1"/>
          <p:nvPr userDrawn="1"/>
        </p:nvSpPr>
        <p:spPr>
          <a:xfrm>
            <a:off x="532596" y="4005694"/>
            <a:ext cx="2515060" cy="119585"/>
          </a:xfrm>
          <a:prstGeom prst="rect">
            <a:avLst/>
          </a:prstGeom>
          <a:noFill/>
        </p:spPr>
        <p:txBody>
          <a:bodyPr wrap="square" lIns="0" tIns="0" rIns="0" bIns="0">
            <a:spAutoFit/>
          </a:bodyPr>
          <a:lstStyle/>
          <a:p>
            <a:pPr marL="0" lvl="1" defTabSz="665665">
              <a:spcAft>
                <a:spcPts val="291"/>
              </a:spcAft>
            </a:pPr>
            <a:r>
              <a:rPr lang="en-GB" sz="777" b="1" dirty="0">
                <a:solidFill>
                  <a:srgbClr val="FFFFFF"/>
                </a:solidFill>
              </a:rPr>
              <a:t>Section title, 4 columns</a:t>
            </a:r>
            <a:endParaRPr lang="en-GB" sz="777" dirty="0">
              <a:solidFill>
                <a:srgbClr val="FFFFFF"/>
              </a:solidFill>
            </a:endParaRPr>
          </a:p>
        </p:txBody>
      </p:sp>
      <p:sp>
        <p:nvSpPr>
          <p:cNvPr id="62" name="Text Placeholder 3">
            <a:extLst>
              <a:ext uri="{FF2B5EF4-FFF2-40B4-BE49-F238E27FC236}">
                <a16:creationId xmlns:a16="http://schemas.microsoft.com/office/drawing/2014/main" id="{0E6AA6CC-BC60-4CA2-8673-5BC178509149}"/>
              </a:ext>
            </a:extLst>
          </p:cNvPr>
          <p:cNvSpPr>
            <a:spLocks noGrp="1"/>
          </p:cNvSpPr>
          <p:nvPr>
            <p:ph type="body" sz="quarter" idx="10" hasCustomPrompt="1"/>
          </p:nvPr>
        </p:nvSpPr>
        <p:spPr>
          <a:xfrm>
            <a:off x="1320722" y="1561878"/>
            <a:ext cx="1836000" cy="235330"/>
          </a:xfrm>
        </p:spPr>
        <p:txBody>
          <a:bodyPr/>
          <a:lstStyle>
            <a:lvl1pPr>
              <a:spcBef>
                <a:spcPts val="0"/>
              </a:spcBef>
              <a:spcAft>
                <a:spcPts val="291"/>
              </a:spcAft>
              <a:defRPr sz="971" b="0"/>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Title</a:t>
            </a:r>
          </a:p>
        </p:txBody>
      </p:sp>
      <p:sp>
        <p:nvSpPr>
          <p:cNvPr id="63" name="Text Placeholder 2">
            <a:extLst>
              <a:ext uri="{FF2B5EF4-FFF2-40B4-BE49-F238E27FC236}">
                <a16:creationId xmlns:a16="http://schemas.microsoft.com/office/drawing/2014/main" id="{808D2127-BCC2-45D0-8ECA-06AD12189ADA}"/>
              </a:ext>
            </a:extLst>
          </p:cNvPr>
          <p:cNvSpPr>
            <a:spLocks noGrp="1"/>
          </p:cNvSpPr>
          <p:nvPr>
            <p:ph type="body" idx="1" hasCustomPrompt="1"/>
          </p:nvPr>
        </p:nvSpPr>
        <p:spPr>
          <a:xfrm>
            <a:off x="1320722" y="875769"/>
            <a:ext cx="1836000" cy="492440"/>
          </a:xfrm>
        </p:spPr>
        <p:txBody>
          <a:bodyPr anchor="b" anchorCtr="0"/>
          <a:lstStyle>
            <a:lvl1pPr marL="0" indent="0">
              <a:spcBef>
                <a:spcPts val="0"/>
              </a:spcBef>
              <a:spcAft>
                <a:spcPts val="0"/>
              </a:spcAft>
              <a:buNone/>
              <a:defRPr sz="971"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Name </a:t>
            </a:r>
            <a:r>
              <a:rPr lang="en-US" dirty="0" err="1"/>
              <a:t>Lastname</a:t>
            </a:r>
            <a:endParaRPr lang="en-US" dirty="0"/>
          </a:p>
        </p:txBody>
      </p:sp>
      <p:sp>
        <p:nvSpPr>
          <p:cNvPr id="64" name="Text Placeholder 3">
            <a:extLst>
              <a:ext uri="{FF2B5EF4-FFF2-40B4-BE49-F238E27FC236}">
                <a16:creationId xmlns:a16="http://schemas.microsoft.com/office/drawing/2014/main" id="{F1322286-B6F8-45AC-81E7-CC8E78B75418}"/>
              </a:ext>
            </a:extLst>
          </p:cNvPr>
          <p:cNvSpPr>
            <a:spLocks noGrp="1"/>
          </p:cNvSpPr>
          <p:nvPr>
            <p:ph type="body" sz="quarter" idx="27" hasCustomPrompt="1"/>
          </p:nvPr>
        </p:nvSpPr>
        <p:spPr>
          <a:xfrm>
            <a:off x="1315961" y="2191546"/>
            <a:ext cx="1526889" cy="609566"/>
          </a:xfrm>
        </p:spPr>
        <p:txBody>
          <a:bodyPr/>
          <a:lstStyle>
            <a:lvl1pPr>
              <a:spcBef>
                <a:spcPts val="0"/>
              </a:spcBef>
              <a:spcAft>
                <a:spcPts val="291"/>
              </a:spcAft>
              <a:defRPr sz="971" b="1"/>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p:txBody>
      </p:sp>
      <p:sp>
        <p:nvSpPr>
          <p:cNvPr id="65" name="Picture Placeholder 60">
            <a:extLst>
              <a:ext uri="{FF2B5EF4-FFF2-40B4-BE49-F238E27FC236}">
                <a16:creationId xmlns:a16="http://schemas.microsoft.com/office/drawing/2014/main" id="{ADF2EA6A-2118-494E-A249-E7B21722774A}"/>
              </a:ext>
            </a:extLst>
          </p:cNvPr>
          <p:cNvSpPr>
            <a:spLocks noGrp="1"/>
          </p:cNvSpPr>
          <p:nvPr>
            <p:ph type="pic" sz="quarter" idx="28"/>
          </p:nvPr>
        </p:nvSpPr>
        <p:spPr>
          <a:xfrm>
            <a:off x="531813" y="2132021"/>
            <a:ext cx="648000" cy="648000"/>
          </a:xfrm>
          <a:prstGeom prst="ellipse">
            <a:avLst/>
          </a:prstGeom>
        </p:spPr>
        <p:txBody>
          <a:bodyPr anchor="ctr" anchorCtr="0"/>
          <a:lstStyle>
            <a:lvl1pPr algn="ctr">
              <a:defRPr sz="777" b="0"/>
            </a:lvl1pPr>
          </a:lstStyle>
          <a:p>
            <a:endParaRPr lang="en-US" dirty="0"/>
          </a:p>
        </p:txBody>
      </p:sp>
      <p:sp>
        <p:nvSpPr>
          <p:cNvPr id="66" name="Text Placeholder 2">
            <a:extLst>
              <a:ext uri="{FF2B5EF4-FFF2-40B4-BE49-F238E27FC236}">
                <a16:creationId xmlns:a16="http://schemas.microsoft.com/office/drawing/2014/main" id="{FF974002-0036-48E3-BA21-DCF1B3F2035C}"/>
              </a:ext>
            </a:extLst>
          </p:cNvPr>
          <p:cNvSpPr>
            <a:spLocks noGrp="1"/>
          </p:cNvSpPr>
          <p:nvPr>
            <p:ph type="body" idx="29" hasCustomPrompt="1"/>
          </p:nvPr>
        </p:nvSpPr>
        <p:spPr>
          <a:xfrm>
            <a:off x="531813" y="1922740"/>
            <a:ext cx="5400000" cy="178063"/>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67" name="Text Placeholder 3">
            <a:extLst>
              <a:ext uri="{FF2B5EF4-FFF2-40B4-BE49-F238E27FC236}">
                <a16:creationId xmlns:a16="http://schemas.microsoft.com/office/drawing/2014/main" id="{EA093D52-78D1-4D59-BE7E-00A3A8BFC8DC}"/>
              </a:ext>
            </a:extLst>
          </p:cNvPr>
          <p:cNvSpPr>
            <a:spLocks noGrp="1"/>
          </p:cNvSpPr>
          <p:nvPr>
            <p:ph type="body" sz="quarter" idx="30" hasCustomPrompt="1"/>
          </p:nvPr>
        </p:nvSpPr>
        <p:spPr>
          <a:xfrm>
            <a:off x="4297286" y="2191546"/>
            <a:ext cx="1526889" cy="609566"/>
          </a:xfrm>
        </p:spPr>
        <p:txBody>
          <a:bodyPr/>
          <a:lstStyle>
            <a:lvl1pPr>
              <a:spcBef>
                <a:spcPts val="0"/>
              </a:spcBef>
              <a:spcAft>
                <a:spcPts val="291"/>
              </a:spcAft>
              <a:defRPr sz="971" b="1"/>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p:txBody>
      </p:sp>
      <p:sp>
        <p:nvSpPr>
          <p:cNvPr id="68" name="Picture Placeholder 60">
            <a:extLst>
              <a:ext uri="{FF2B5EF4-FFF2-40B4-BE49-F238E27FC236}">
                <a16:creationId xmlns:a16="http://schemas.microsoft.com/office/drawing/2014/main" id="{45750E0F-1A27-4B67-B364-EE8284A822B7}"/>
              </a:ext>
            </a:extLst>
          </p:cNvPr>
          <p:cNvSpPr>
            <a:spLocks noGrp="1"/>
          </p:cNvSpPr>
          <p:nvPr>
            <p:ph type="pic" sz="quarter" idx="31"/>
          </p:nvPr>
        </p:nvSpPr>
        <p:spPr>
          <a:xfrm>
            <a:off x="3513139" y="2132021"/>
            <a:ext cx="648000" cy="648000"/>
          </a:xfrm>
          <a:prstGeom prst="ellipse">
            <a:avLst/>
          </a:prstGeom>
        </p:spPr>
        <p:txBody>
          <a:bodyPr anchor="ctr" anchorCtr="0"/>
          <a:lstStyle>
            <a:lvl1pPr algn="ctr">
              <a:defRPr sz="777" b="0"/>
            </a:lvl1pPr>
          </a:lstStyle>
          <a:p>
            <a:endParaRPr lang="en-US" dirty="0"/>
          </a:p>
        </p:txBody>
      </p:sp>
      <p:sp>
        <p:nvSpPr>
          <p:cNvPr id="69" name="Text Placeholder 3">
            <a:extLst>
              <a:ext uri="{FF2B5EF4-FFF2-40B4-BE49-F238E27FC236}">
                <a16:creationId xmlns:a16="http://schemas.microsoft.com/office/drawing/2014/main" id="{8E881AD3-6298-44BD-B6D2-D6263C04514F}"/>
              </a:ext>
            </a:extLst>
          </p:cNvPr>
          <p:cNvSpPr>
            <a:spLocks noGrp="1"/>
          </p:cNvSpPr>
          <p:nvPr>
            <p:ph type="body" sz="quarter" idx="32" hasCustomPrompt="1"/>
          </p:nvPr>
        </p:nvSpPr>
        <p:spPr>
          <a:xfrm>
            <a:off x="7335761" y="2191546"/>
            <a:ext cx="1526889" cy="609566"/>
          </a:xfrm>
        </p:spPr>
        <p:txBody>
          <a:bodyPr/>
          <a:lstStyle>
            <a:lvl1pPr>
              <a:spcBef>
                <a:spcPts val="0"/>
              </a:spcBef>
              <a:spcAft>
                <a:spcPts val="291"/>
              </a:spcAft>
              <a:defRPr sz="971" b="1"/>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p:txBody>
      </p:sp>
      <p:sp>
        <p:nvSpPr>
          <p:cNvPr id="70" name="Picture Placeholder 60">
            <a:extLst>
              <a:ext uri="{FF2B5EF4-FFF2-40B4-BE49-F238E27FC236}">
                <a16:creationId xmlns:a16="http://schemas.microsoft.com/office/drawing/2014/main" id="{97C76DA1-7833-4139-AC22-27B6C6FE9E67}"/>
              </a:ext>
            </a:extLst>
          </p:cNvPr>
          <p:cNvSpPr>
            <a:spLocks noGrp="1"/>
          </p:cNvSpPr>
          <p:nvPr>
            <p:ph type="pic" sz="quarter" idx="33"/>
          </p:nvPr>
        </p:nvSpPr>
        <p:spPr>
          <a:xfrm>
            <a:off x="6551613" y="2132021"/>
            <a:ext cx="648000" cy="648000"/>
          </a:xfrm>
          <a:prstGeom prst="ellipse">
            <a:avLst/>
          </a:prstGeom>
        </p:spPr>
        <p:txBody>
          <a:bodyPr anchor="ctr" anchorCtr="0"/>
          <a:lstStyle>
            <a:lvl1pPr algn="ctr">
              <a:defRPr sz="777" b="0"/>
            </a:lvl1pPr>
          </a:lstStyle>
          <a:p>
            <a:endParaRPr lang="en-US" dirty="0"/>
          </a:p>
        </p:txBody>
      </p:sp>
      <p:sp>
        <p:nvSpPr>
          <p:cNvPr id="71" name="Text Placeholder 3">
            <a:extLst>
              <a:ext uri="{FF2B5EF4-FFF2-40B4-BE49-F238E27FC236}">
                <a16:creationId xmlns:a16="http://schemas.microsoft.com/office/drawing/2014/main" id="{762B13EB-173C-41B8-B9B2-D83794F0A1F2}"/>
              </a:ext>
            </a:extLst>
          </p:cNvPr>
          <p:cNvSpPr>
            <a:spLocks noGrp="1"/>
          </p:cNvSpPr>
          <p:nvPr>
            <p:ph type="body" sz="quarter" idx="34" hasCustomPrompt="1"/>
          </p:nvPr>
        </p:nvSpPr>
        <p:spPr>
          <a:xfrm>
            <a:off x="1092406" y="3309146"/>
            <a:ext cx="1260000" cy="529836"/>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72" name="Picture Placeholder 60">
            <a:extLst>
              <a:ext uri="{FF2B5EF4-FFF2-40B4-BE49-F238E27FC236}">
                <a16:creationId xmlns:a16="http://schemas.microsoft.com/office/drawing/2014/main" id="{94C3D1EC-10FF-4582-A574-30871B5CB384}"/>
              </a:ext>
            </a:extLst>
          </p:cNvPr>
          <p:cNvSpPr>
            <a:spLocks noGrp="1"/>
          </p:cNvSpPr>
          <p:nvPr>
            <p:ph type="pic" sz="quarter" idx="35"/>
          </p:nvPr>
        </p:nvSpPr>
        <p:spPr>
          <a:xfrm>
            <a:off x="531812" y="3265268"/>
            <a:ext cx="468000" cy="468000"/>
          </a:xfrm>
          <a:prstGeom prst="ellipse">
            <a:avLst/>
          </a:prstGeom>
        </p:spPr>
        <p:txBody>
          <a:bodyPr anchor="ctr" anchorCtr="0"/>
          <a:lstStyle>
            <a:lvl1pPr algn="ctr">
              <a:defRPr sz="777" b="0"/>
            </a:lvl1pPr>
          </a:lstStyle>
          <a:p>
            <a:endParaRPr lang="en-US" dirty="0"/>
          </a:p>
        </p:txBody>
      </p:sp>
      <p:sp>
        <p:nvSpPr>
          <p:cNvPr id="73" name="Text Placeholder 2">
            <a:extLst>
              <a:ext uri="{FF2B5EF4-FFF2-40B4-BE49-F238E27FC236}">
                <a16:creationId xmlns:a16="http://schemas.microsoft.com/office/drawing/2014/main" id="{5439D07A-AF14-4D3B-B91A-7AF33B67886A}"/>
              </a:ext>
            </a:extLst>
          </p:cNvPr>
          <p:cNvSpPr>
            <a:spLocks noGrp="1"/>
          </p:cNvSpPr>
          <p:nvPr>
            <p:ph type="body" idx="36" hasCustomPrompt="1"/>
          </p:nvPr>
        </p:nvSpPr>
        <p:spPr>
          <a:xfrm>
            <a:off x="531813" y="3037165"/>
            <a:ext cx="5400000" cy="178063"/>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74" name="Text Placeholder 3">
            <a:extLst>
              <a:ext uri="{FF2B5EF4-FFF2-40B4-BE49-F238E27FC236}">
                <a16:creationId xmlns:a16="http://schemas.microsoft.com/office/drawing/2014/main" id="{58740177-70ED-4D90-851D-5C73E88E99B7}"/>
              </a:ext>
            </a:extLst>
          </p:cNvPr>
          <p:cNvSpPr>
            <a:spLocks noGrp="1"/>
          </p:cNvSpPr>
          <p:nvPr>
            <p:ph type="body" sz="quarter" idx="37" hasCustomPrompt="1"/>
          </p:nvPr>
        </p:nvSpPr>
        <p:spPr>
          <a:xfrm>
            <a:off x="3241880" y="3309146"/>
            <a:ext cx="1260000" cy="529836"/>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75" name="Picture Placeholder 60">
            <a:extLst>
              <a:ext uri="{FF2B5EF4-FFF2-40B4-BE49-F238E27FC236}">
                <a16:creationId xmlns:a16="http://schemas.microsoft.com/office/drawing/2014/main" id="{B8B6C4F3-514B-4793-B67E-891BC0AF2F5E}"/>
              </a:ext>
            </a:extLst>
          </p:cNvPr>
          <p:cNvSpPr>
            <a:spLocks noGrp="1"/>
          </p:cNvSpPr>
          <p:nvPr>
            <p:ph type="pic" sz="quarter" idx="38"/>
          </p:nvPr>
        </p:nvSpPr>
        <p:spPr>
          <a:xfrm>
            <a:off x="2681287" y="3265268"/>
            <a:ext cx="468000" cy="468000"/>
          </a:xfrm>
          <a:prstGeom prst="ellipse">
            <a:avLst/>
          </a:prstGeom>
        </p:spPr>
        <p:txBody>
          <a:bodyPr anchor="ctr" anchorCtr="0"/>
          <a:lstStyle>
            <a:lvl1pPr algn="ctr">
              <a:defRPr sz="777" b="0"/>
            </a:lvl1pPr>
          </a:lstStyle>
          <a:p>
            <a:endParaRPr lang="en-US" dirty="0"/>
          </a:p>
        </p:txBody>
      </p:sp>
      <p:sp>
        <p:nvSpPr>
          <p:cNvPr id="76" name="Text Placeholder 3">
            <a:extLst>
              <a:ext uri="{FF2B5EF4-FFF2-40B4-BE49-F238E27FC236}">
                <a16:creationId xmlns:a16="http://schemas.microsoft.com/office/drawing/2014/main" id="{734D87D3-FE68-4228-AECF-7583F01E2EF9}"/>
              </a:ext>
            </a:extLst>
          </p:cNvPr>
          <p:cNvSpPr>
            <a:spLocks noGrp="1"/>
          </p:cNvSpPr>
          <p:nvPr>
            <p:ph type="body" sz="quarter" idx="39" hasCustomPrompt="1"/>
          </p:nvPr>
        </p:nvSpPr>
        <p:spPr>
          <a:xfrm>
            <a:off x="5394530" y="3309146"/>
            <a:ext cx="1260000" cy="529835"/>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77" name="Picture Placeholder 60">
            <a:extLst>
              <a:ext uri="{FF2B5EF4-FFF2-40B4-BE49-F238E27FC236}">
                <a16:creationId xmlns:a16="http://schemas.microsoft.com/office/drawing/2014/main" id="{4EC47ED4-5C29-4031-8DDC-4D1A303ED4A3}"/>
              </a:ext>
            </a:extLst>
          </p:cNvPr>
          <p:cNvSpPr>
            <a:spLocks noGrp="1"/>
          </p:cNvSpPr>
          <p:nvPr>
            <p:ph type="pic" sz="quarter" idx="40"/>
          </p:nvPr>
        </p:nvSpPr>
        <p:spPr>
          <a:xfrm>
            <a:off x="4833937" y="3265268"/>
            <a:ext cx="468000" cy="468000"/>
          </a:xfrm>
          <a:prstGeom prst="ellipse">
            <a:avLst/>
          </a:prstGeom>
        </p:spPr>
        <p:txBody>
          <a:bodyPr anchor="ctr" anchorCtr="0"/>
          <a:lstStyle>
            <a:lvl1pPr algn="ctr">
              <a:defRPr sz="777" b="0"/>
            </a:lvl1pPr>
          </a:lstStyle>
          <a:p>
            <a:endParaRPr lang="en-US" dirty="0"/>
          </a:p>
        </p:txBody>
      </p:sp>
      <p:sp>
        <p:nvSpPr>
          <p:cNvPr id="79" name="Picture Placeholder 60">
            <a:extLst>
              <a:ext uri="{FF2B5EF4-FFF2-40B4-BE49-F238E27FC236}">
                <a16:creationId xmlns:a16="http://schemas.microsoft.com/office/drawing/2014/main" id="{1B74367B-0BC2-49D0-BC5C-66545C95E18D}"/>
              </a:ext>
            </a:extLst>
          </p:cNvPr>
          <p:cNvSpPr>
            <a:spLocks noGrp="1"/>
          </p:cNvSpPr>
          <p:nvPr>
            <p:ph type="pic" sz="quarter" idx="42"/>
          </p:nvPr>
        </p:nvSpPr>
        <p:spPr>
          <a:xfrm>
            <a:off x="6983411" y="3265268"/>
            <a:ext cx="468000" cy="468000"/>
          </a:xfrm>
          <a:prstGeom prst="ellipse">
            <a:avLst/>
          </a:prstGeom>
        </p:spPr>
        <p:txBody>
          <a:bodyPr anchor="ctr" anchorCtr="0"/>
          <a:lstStyle>
            <a:lvl1pPr algn="ctr">
              <a:defRPr sz="777" b="0"/>
            </a:lvl1pPr>
          </a:lstStyle>
          <a:p>
            <a:endParaRPr lang="en-US" dirty="0"/>
          </a:p>
        </p:txBody>
      </p:sp>
      <p:sp>
        <p:nvSpPr>
          <p:cNvPr id="81" name="Text Placeholder 3">
            <a:extLst>
              <a:ext uri="{FF2B5EF4-FFF2-40B4-BE49-F238E27FC236}">
                <a16:creationId xmlns:a16="http://schemas.microsoft.com/office/drawing/2014/main" id="{E651A53C-AA48-4151-A22F-F6503871B6C9}"/>
              </a:ext>
            </a:extLst>
          </p:cNvPr>
          <p:cNvSpPr>
            <a:spLocks noGrp="1"/>
          </p:cNvSpPr>
          <p:nvPr>
            <p:ph type="body" sz="quarter" idx="43" hasCustomPrompt="1"/>
          </p:nvPr>
        </p:nvSpPr>
        <p:spPr>
          <a:xfrm>
            <a:off x="1092406"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82" name="Picture Placeholder 60">
            <a:extLst>
              <a:ext uri="{FF2B5EF4-FFF2-40B4-BE49-F238E27FC236}">
                <a16:creationId xmlns:a16="http://schemas.microsoft.com/office/drawing/2014/main" id="{AE73158F-3CBE-487D-AF00-60B1A5E7D64F}"/>
              </a:ext>
            </a:extLst>
          </p:cNvPr>
          <p:cNvSpPr>
            <a:spLocks noGrp="1"/>
          </p:cNvSpPr>
          <p:nvPr>
            <p:ph type="pic" sz="quarter" idx="44"/>
          </p:nvPr>
        </p:nvSpPr>
        <p:spPr>
          <a:xfrm>
            <a:off x="531812" y="4236818"/>
            <a:ext cx="468000" cy="468000"/>
          </a:xfrm>
          <a:prstGeom prst="ellipse">
            <a:avLst/>
          </a:prstGeom>
        </p:spPr>
        <p:txBody>
          <a:bodyPr anchor="ctr" anchorCtr="0"/>
          <a:lstStyle>
            <a:lvl1pPr algn="ctr">
              <a:defRPr sz="777" b="0"/>
            </a:lvl1pPr>
          </a:lstStyle>
          <a:p>
            <a:endParaRPr lang="en-US" dirty="0"/>
          </a:p>
        </p:txBody>
      </p:sp>
      <p:sp>
        <p:nvSpPr>
          <p:cNvPr id="84" name="Picture Placeholder 60">
            <a:extLst>
              <a:ext uri="{FF2B5EF4-FFF2-40B4-BE49-F238E27FC236}">
                <a16:creationId xmlns:a16="http://schemas.microsoft.com/office/drawing/2014/main" id="{4476C89A-4B56-4900-9293-5615AD280944}"/>
              </a:ext>
            </a:extLst>
          </p:cNvPr>
          <p:cNvSpPr>
            <a:spLocks noGrp="1"/>
          </p:cNvSpPr>
          <p:nvPr>
            <p:ph type="pic" sz="quarter" idx="46"/>
          </p:nvPr>
        </p:nvSpPr>
        <p:spPr>
          <a:xfrm>
            <a:off x="531812" y="4801968"/>
            <a:ext cx="468000" cy="468000"/>
          </a:xfrm>
          <a:prstGeom prst="ellipse">
            <a:avLst/>
          </a:prstGeom>
        </p:spPr>
        <p:txBody>
          <a:bodyPr anchor="ctr" anchorCtr="0"/>
          <a:lstStyle>
            <a:lvl1pPr algn="ctr">
              <a:defRPr sz="777" b="0"/>
            </a:lvl1pPr>
          </a:lstStyle>
          <a:p>
            <a:endParaRPr lang="en-US" dirty="0"/>
          </a:p>
        </p:txBody>
      </p:sp>
      <p:sp>
        <p:nvSpPr>
          <p:cNvPr id="85" name="Text Placeholder 3">
            <a:extLst>
              <a:ext uri="{FF2B5EF4-FFF2-40B4-BE49-F238E27FC236}">
                <a16:creationId xmlns:a16="http://schemas.microsoft.com/office/drawing/2014/main" id="{CFE7958E-A1E5-4B99-8406-93513A58FC19}"/>
              </a:ext>
            </a:extLst>
          </p:cNvPr>
          <p:cNvSpPr>
            <a:spLocks noGrp="1"/>
          </p:cNvSpPr>
          <p:nvPr>
            <p:ph type="body" sz="quarter" idx="47" hasCustomPrompt="1"/>
          </p:nvPr>
        </p:nvSpPr>
        <p:spPr>
          <a:xfrm>
            <a:off x="3241880"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86" name="Picture Placeholder 60">
            <a:extLst>
              <a:ext uri="{FF2B5EF4-FFF2-40B4-BE49-F238E27FC236}">
                <a16:creationId xmlns:a16="http://schemas.microsoft.com/office/drawing/2014/main" id="{80D84CF6-5CE9-4B9E-8497-D30F911ECFCE}"/>
              </a:ext>
            </a:extLst>
          </p:cNvPr>
          <p:cNvSpPr>
            <a:spLocks noGrp="1"/>
          </p:cNvSpPr>
          <p:nvPr>
            <p:ph type="pic" sz="quarter" idx="48"/>
          </p:nvPr>
        </p:nvSpPr>
        <p:spPr>
          <a:xfrm>
            <a:off x="2681287" y="4236818"/>
            <a:ext cx="468000" cy="468000"/>
          </a:xfrm>
          <a:prstGeom prst="ellipse">
            <a:avLst/>
          </a:prstGeom>
        </p:spPr>
        <p:txBody>
          <a:bodyPr anchor="ctr" anchorCtr="0"/>
          <a:lstStyle>
            <a:lvl1pPr algn="ctr">
              <a:defRPr sz="777" b="0"/>
            </a:lvl1pPr>
          </a:lstStyle>
          <a:p>
            <a:endParaRPr lang="en-US" dirty="0"/>
          </a:p>
        </p:txBody>
      </p:sp>
      <p:sp>
        <p:nvSpPr>
          <p:cNvPr id="87" name="Text Placeholder 3">
            <a:extLst>
              <a:ext uri="{FF2B5EF4-FFF2-40B4-BE49-F238E27FC236}">
                <a16:creationId xmlns:a16="http://schemas.microsoft.com/office/drawing/2014/main" id="{3BE30A70-7127-4CEB-A92A-EF898FD9DC96}"/>
              </a:ext>
            </a:extLst>
          </p:cNvPr>
          <p:cNvSpPr>
            <a:spLocks noGrp="1"/>
          </p:cNvSpPr>
          <p:nvPr>
            <p:ph type="body" sz="quarter" idx="49" hasCustomPrompt="1"/>
          </p:nvPr>
        </p:nvSpPr>
        <p:spPr>
          <a:xfrm>
            <a:off x="3241880"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88" name="Picture Placeholder 60">
            <a:extLst>
              <a:ext uri="{FF2B5EF4-FFF2-40B4-BE49-F238E27FC236}">
                <a16:creationId xmlns:a16="http://schemas.microsoft.com/office/drawing/2014/main" id="{2803B384-1E97-40C8-83E7-C0E4FB10114F}"/>
              </a:ext>
            </a:extLst>
          </p:cNvPr>
          <p:cNvSpPr>
            <a:spLocks noGrp="1"/>
          </p:cNvSpPr>
          <p:nvPr>
            <p:ph type="pic" sz="quarter" idx="50"/>
          </p:nvPr>
        </p:nvSpPr>
        <p:spPr>
          <a:xfrm>
            <a:off x="2681287" y="4801968"/>
            <a:ext cx="468000" cy="468000"/>
          </a:xfrm>
          <a:prstGeom prst="ellipse">
            <a:avLst/>
          </a:prstGeom>
        </p:spPr>
        <p:txBody>
          <a:bodyPr anchor="ctr" anchorCtr="0"/>
          <a:lstStyle>
            <a:lvl1pPr algn="ctr">
              <a:defRPr sz="777" b="0"/>
            </a:lvl1pPr>
          </a:lstStyle>
          <a:p>
            <a:endParaRPr lang="en-US" dirty="0"/>
          </a:p>
        </p:txBody>
      </p:sp>
      <p:sp>
        <p:nvSpPr>
          <p:cNvPr id="89" name="Text Placeholder 3">
            <a:extLst>
              <a:ext uri="{FF2B5EF4-FFF2-40B4-BE49-F238E27FC236}">
                <a16:creationId xmlns:a16="http://schemas.microsoft.com/office/drawing/2014/main" id="{D2F77740-3D5B-4CBC-8D84-1024C150BE3F}"/>
              </a:ext>
            </a:extLst>
          </p:cNvPr>
          <p:cNvSpPr>
            <a:spLocks noGrp="1"/>
          </p:cNvSpPr>
          <p:nvPr>
            <p:ph type="body" sz="quarter" idx="51" hasCustomPrompt="1"/>
          </p:nvPr>
        </p:nvSpPr>
        <p:spPr>
          <a:xfrm>
            <a:off x="5394530" y="428069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0" name="Picture Placeholder 60">
            <a:extLst>
              <a:ext uri="{FF2B5EF4-FFF2-40B4-BE49-F238E27FC236}">
                <a16:creationId xmlns:a16="http://schemas.microsoft.com/office/drawing/2014/main" id="{4C1CCF4B-E36C-4C25-80CA-351E2455DE8C}"/>
              </a:ext>
            </a:extLst>
          </p:cNvPr>
          <p:cNvSpPr>
            <a:spLocks noGrp="1"/>
          </p:cNvSpPr>
          <p:nvPr>
            <p:ph type="pic" sz="quarter" idx="52"/>
          </p:nvPr>
        </p:nvSpPr>
        <p:spPr>
          <a:xfrm>
            <a:off x="4833937" y="4236818"/>
            <a:ext cx="468000" cy="468000"/>
          </a:xfrm>
          <a:prstGeom prst="ellipse">
            <a:avLst/>
          </a:prstGeom>
        </p:spPr>
        <p:txBody>
          <a:bodyPr anchor="ctr" anchorCtr="0"/>
          <a:lstStyle>
            <a:lvl1pPr algn="ctr">
              <a:defRPr sz="777" b="0"/>
            </a:lvl1pPr>
          </a:lstStyle>
          <a:p>
            <a:endParaRPr lang="en-US" dirty="0"/>
          </a:p>
        </p:txBody>
      </p:sp>
      <p:sp>
        <p:nvSpPr>
          <p:cNvPr id="91" name="Text Placeholder 3">
            <a:extLst>
              <a:ext uri="{FF2B5EF4-FFF2-40B4-BE49-F238E27FC236}">
                <a16:creationId xmlns:a16="http://schemas.microsoft.com/office/drawing/2014/main" id="{F91E64A4-A654-40C1-BDAB-D494E9075D6C}"/>
              </a:ext>
            </a:extLst>
          </p:cNvPr>
          <p:cNvSpPr>
            <a:spLocks noGrp="1"/>
          </p:cNvSpPr>
          <p:nvPr>
            <p:ph type="body" sz="quarter" idx="53" hasCustomPrompt="1"/>
          </p:nvPr>
        </p:nvSpPr>
        <p:spPr>
          <a:xfrm>
            <a:off x="5394530"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2" name="Picture Placeholder 60">
            <a:extLst>
              <a:ext uri="{FF2B5EF4-FFF2-40B4-BE49-F238E27FC236}">
                <a16:creationId xmlns:a16="http://schemas.microsoft.com/office/drawing/2014/main" id="{EF1BF2A0-B095-4018-8C71-D7DA38B47549}"/>
              </a:ext>
            </a:extLst>
          </p:cNvPr>
          <p:cNvSpPr>
            <a:spLocks noGrp="1"/>
          </p:cNvSpPr>
          <p:nvPr>
            <p:ph type="pic" sz="quarter" idx="54"/>
          </p:nvPr>
        </p:nvSpPr>
        <p:spPr>
          <a:xfrm>
            <a:off x="4833937" y="4801968"/>
            <a:ext cx="468000" cy="468000"/>
          </a:xfrm>
          <a:prstGeom prst="ellipse">
            <a:avLst/>
          </a:prstGeom>
        </p:spPr>
        <p:txBody>
          <a:bodyPr anchor="ctr" anchorCtr="0"/>
          <a:lstStyle>
            <a:lvl1pPr algn="ctr">
              <a:defRPr sz="777" b="0"/>
            </a:lvl1pPr>
          </a:lstStyle>
          <a:p>
            <a:endParaRPr lang="en-US" dirty="0"/>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83" name="Text Placeholder 3">
            <a:extLst>
              <a:ext uri="{FF2B5EF4-FFF2-40B4-BE49-F238E27FC236}">
                <a16:creationId xmlns:a16="http://schemas.microsoft.com/office/drawing/2014/main" id="{EB0E8830-A040-429A-B042-7240B1A4E174}"/>
              </a:ext>
            </a:extLst>
          </p:cNvPr>
          <p:cNvSpPr>
            <a:spLocks noGrp="1"/>
          </p:cNvSpPr>
          <p:nvPr>
            <p:ph type="body" sz="quarter" idx="45" hasCustomPrompt="1"/>
          </p:nvPr>
        </p:nvSpPr>
        <p:spPr>
          <a:xfrm>
            <a:off x="1092406" y="4845845"/>
            <a:ext cx="1260000" cy="468000"/>
          </a:xfrm>
        </p:spPr>
        <p:txBody>
          <a:bodyPr/>
          <a:lstStyle>
            <a:lvl1pPr>
              <a:spcBef>
                <a:spcPts val="0"/>
              </a:spcBef>
              <a:spcAft>
                <a:spcPts val="291"/>
              </a:spcAft>
              <a:defRPr sz="777" b="1"/>
            </a:lvl1pPr>
            <a:lvl2pPr marL="0" indent="0">
              <a:spcBef>
                <a:spcPts val="0"/>
              </a:spcBef>
              <a:spcAft>
                <a:spcPts val="0"/>
              </a:spcAft>
              <a:buNone/>
              <a:defRPr sz="777"/>
            </a:lvl2pPr>
            <a:lvl3pPr marL="0" indent="0">
              <a:spcBef>
                <a:spcPts val="0"/>
              </a:spcBef>
              <a:spcAft>
                <a:spcPts val="0"/>
              </a:spcAft>
              <a:buNone/>
              <a:defRPr sz="777"/>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96" name="Picture Placeholder 60">
            <a:extLst>
              <a:ext uri="{FF2B5EF4-FFF2-40B4-BE49-F238E27FC236}">
                <a16:creationId xmlns:a16="http://schemas.microsoft.com/office/drawing/2014/main" id="{9A20144C-8FED-454B-9E30-AFC6457F21D2}"/>
              </a:ext>
            </a:extLst>
          </p:cNvPr>
          <p:cNvSpPr>
            <a:spLocks noGrp="1"/>
          </p:cNvSpPr>
          <p:nvPr>
            <p:ph type="pic" sz="quarter" idx="58"/>
          </p:nvPr>
        </p:nvSpPr>
        <p:spPr>
          <a:xfrm>
            <a:off x="6983411" y="4801968"/>
            <a:ext cx="468000" cy="468000"/>
          </a:xfrm>
          <a:prstGeom prst="ellipse">
            <a:avLst/>
          </a:prstGeom>
        </p:spPr>
        <p:txBody>
          <a:bodyPr anchor="ctr" anchorCtr="0"/>
          <a:lstStyle>
            <a:lvl1pPr algn="ctr">
              <a:defRPr sz="777" b="0"/>
            </a:lvl1pPr>
          </a:lstStyle>
          <a:p>
            <a:endParaRPr lang="en-US" dirty="0"/>
          </a:p>
        </p:txBody>
      </p:sp>
      <p:sp>
        <p:nvSpPr>
          <p:cNvPr id="42" name="Subtitle 2">
            <a:extLst>
              <a:ext uri="{FF2B5EF4-FFF2-40B4-BE49-F238E27FC236}">
                <a16:creationId xmlns:a16="http://schemas.microsoft.com/office/drawing/2014/main" id="{0B3050CA-5472-409B-B03D-9D63C20FAA97}"/>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61593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lex Org chart">
    <p:spTree>
      <p:nvGrpSpPr>
        <p:cNvPr id="1" name=""/>
        <p:cNvGrpSpPr/>
        <p:nvPr/>
      </p:nvGrpSpPr>
      <p:grpSpPr>
        <a:xfrm>
          <a:off x="0" y="0"/>
          <a:ext cx="0" cy="0"/>
          <a:chOff x="0" y="0"/>
          <a:chExt cx="0" cy="0"/>
        </a:xfrm>
      </p:grpSpPr>
      <p:sp>
        <p:nvSpPr>
          <p:cNvPr id="208" name="Rectangle 207">
            <a:extLst>
              <a:ext uri="{FF2B5EF4-FFF2-40B4-BE49-F238E27FC236}">
                <a16:creationId xmlns:a16="http://schemas.microsoft.com/office/drawing/2014/main" id="{809F3277-AA6B-485E-A6F9-DAB7AA145A67}"/>
              </a:ext>
            </a:extLst>
          </p:cNvPr>
          <p:cNvSpPr/>
          <p:nvPr userDrawn="1"/>
        </p:nvSpPr>
        <p:spPr>
          <a:xfrm>
            <a:off x="277200" y="1302633"/>
            <a:ext cx="8593200" cy="4107246"/>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61" name="Picture Placeholder 60">
            <a:extLst>
              <a:ext uri="{FF2B5EF4-FFF2-40B4-BE49-F238E27FC236}">
                <a16:creationId xmlns:a16="http://schemas.microsoft.com/office/drawing/2014/main" id="{4BAB8D83-E45F-40B7-92A5-C2E14AC23581}"/>
              </a:ext>
            </a:extLst>
          </p:cNvPr>
          <p:cNvSpPr>
            <a:spLocks noGrp="1"/>
          </p:cNvSpPr>
          <p:nvPr>
            <p:ph type="pic" sz="quarter" idx="26"/>
          </p:nvPr>
        </p:nvSpPr>
        <p:spPr>
          <a:xfrm>
            <a:off x="399471" y="1053288"/>
            <a:ext cx="513979" cy="513978"/>
          </a:xfrm>
          <a:prstGeom prst="ellipse">
            <a:avLst/>
          </a:prstGeom>
        </p:spPr>
        <p:txBody>
          <a:bodyPr anchor="ctr" anchorCtr="0"/>
          <a:lstStyle>
            <a:lvl1pPr algn="ctr">
              <a:defRPr sz="777" b="0"/>
            </a:lvl1pPr>
          </a:lstStyle>
          <a:p>
            <a:endParaRPr lang="en-US" dirty="0"/>
          </a:p>
        </p:txBody>
      </p:sp>
      <p:sp>
        <p:nvSpPr>
          <p:cNvPr id="62" name="Text Placeholder 3">
            <a:extLst>
              <a:ext uri="{FF2B5EF4-FFF2-40B4-BE49-F238E27FC236}">
                <a16:creationId xmlns:a16="http://schemas.microsoft.com/office/drawing/2014/main" id="{0E6AA6CC-BC60-4CA2-8673-5BC178509149}"/>
              </a:ext>
            </a:extLst>
          </p:cNvPr>
          <p:cNvSpPr>
            <a:spLocks noGrp="1"/>
          </p:cNvSpPr>
          <p:nvPr>
            <p:ph type="body" sz="quarter" idx="10" hasCustomPrompt="1"/>
          </p:nvPr>
        </p:nvSpPr>
        <p:spPr>
          <a:xfrm>
            <a:off x="1006849" y="1338144"/>
            <a:ext cx="1836000" cy="235330"/>
          </a:xfrm>
        </p:spPr>
        <p:txBody>
          <a:bodyPr/>
          <a:lstStyle>
            <a:lvl1pPr>
              <a:spcBef>
                <a:spcPts val="0"/>
              </a:spcBef>
              <a:spcAft>
                <a:spcPts val="291"/>
              </a:spcAft>
              <a:defRPr sz="874" b="0"/>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Title</a:t>
            </a:r>
          </a:p>
        </p:txBody>
      </p:sp>
      <p:sp>
        <p:nvSpPr>
          <p:cNvPr id="63" name="Text Placeholder 2">
            <a:extLst>
              <a:ext uri="{FF2B5EF4-FFF2-40B4-BE49-F238E27FC236}">
                <a16:creationId xmlns:a16="http://schemas.microsoft.com/office/drawing/2014/main" id="{808D2127-BCC2-45D0-8ECA-06AD12189ADA}"/>
              </a:ext>
            </a:extLst>
          </p:cNvPr>
          <p:cNvSpPr>
            <a:spLocks noGrp="1"/>
          </p:cNvSpPr>
          <p:nvPr>
            <p:ph type="body" idx="1" hasCustomPrompt="1"/>
          </p:nvPr>
        </p:nvSpPr>
        <p:spPr>
          <a:xfrm>
            <a:off x="1006849" y="935342"/>
            <a:ext cx="1836000" cy="336561"/>
          </a:xfrm>
        </p:spPr>
        <p:txBody>
          <a:bodyPr anchor="b" anchorCtr="0"/>
          <a:lstStyle>
            <a:lvl1pPr marL="0" indent="0">
              <a:spcBef>
                <a:spcPts val="0"/>
              </a:spcBef>
              <a:spcAft>
                <a:spcPts val="0"/>
              </a:spcAft>
              <a:buNone/>
              <a:defRPr sz="874"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Name </a:t>
            </a:r>
            <a:r>
              <a:rPr lang="en-US" dirty="0" err="1"/>
              <a:t>Lastname</a:t>
            </a:r>
            <a:endParaRPr lang="en-US" dirty="0"/>
          </a:p>
        </p:txBody>
      </p:sp>
      <p:sp>
        <p:nvSpPr>
          <p:cNvPr id="66" name="Text Placeholder 2">
            <a:extLst>
              <a:ext uri="{FF2B5EF4-FFF2-40B4-BE49-F238E27FC236}">
                <a16:creationId xmlns:a16="http://schemas.microsoft.com/office/drawing/2014/main" id="{FF974002-0036-48E3-BA21-DCF1B3F2035C}"/>
              </a:ext>
            </a:extLst>
          </p:cNvPr>
          <p:cNvSpPr>
            <a:spLocks noGrp="1"/>
          </p:cNvSpPr>
          <p:nvPr>
            <p:ph type="body" idx="29" hasCustomPrompt="1"/>
          </p:nvPr>
        </p:nvSpPr>
        <p:spPr>
          <a:xfrm>
            <a:off x="999813" y="2276774"/>
            <a:ext cx="780899" cy="380414"/>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84" name="Picture Placeholder 60">
            <a:extLst>
              <a:ext uri="{FF2B5EF4-FFF2-40B4-BE49-F238E27FC236}">
                <a16:creationId xmlns:a16="http://schemas.microsoft.com/office/drawing/2014/main" id="{4476C89A-4B56-4900-9293-5615AD280944}"/>
              </a:ext>
            </a:extLst>
          </p:cNvPr>
          <p:cNvSpPr>
            <a:spLocks noGrp="1"/>
          </p:cNvSpPr>
          <p:nvPr>
            <p:ph type="pic" sz="quarter" idx="46"/>
          </p:nvPr>
        </p:nvSpPr>
        <p:spPr>
          <a:xfrm>
            <a:off x="2044359" y="2255827"/>
            <a:ext cx="342000" cy="342000"/>
          </a:xfrm>
          <a:prstGeom prst="ellipse">
            <a:avLst/>
          </a:prstGeom>
        </p:spPr>
        <p:txBody>
          <a:bodyPr anchor="ctr" anchorCtr="0"/>
          <a:lstStyle>
            <a:lvl1pPr algn="ctr">
              <a:defRPr sz="582" b="0"/>
            </a:lvl1pPr>
          </a:lstStyle>
          <a:p>
            <a:endParaRPr lang="en-US" dirty="0"/>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83" name="Text Placeholder 3">
            <a:extLst>
              <a:ext uri="{FF2B5EF4-FFF2-40B4-BE49-F238E27FC236}">
                <a16:creationId xmlns:a16="http://schemas.microsoft.com/office/drawing/2014/main" id="{EB0E8830-A040-429A-B042-7240B1A4E174}"/>
              </a:ext>
            </a:extLst>
          </p:cNvPr>
          <p:cNvSpPr>
            <a:spLocks noGrp="1"/>
          </p:cNvSpPr>
          <p:nvPr>
            <p:ph type="body" sz="quarter" idx="45" hasCustomPrompt="1"/>
          </p:nvPr>
        </p:nvSpPr>
        <p:spPr>
          <a:xfrm>
            <a:off x="2467205" y="2268248"/>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44" name="Picture Placeholder 60">
            <a:extLst>
              <a:ext uri="{FF2B5EF4-FFF2-40B4-BE49-F238E27FC236}">
                <a16:creationId xmlns:a16="http://schemas.microsoft.com/office/drawing/2014/main" id="{DBF5774B-A696-4EDE-B46D-7A724EE9BCCC}"/>
              </a:ext>
            </a:extLst>
          </p:cNvPr>
          <p:cNvSpPr>
            <a:spLocks noGrp="1"/>
          </p:cNvSpPr>
          <p:nvPr>
            <p:ph type="pic" sz="quarter" idx="60"/>
          </p:nvPr>
        </p:nvSpPr>
        <p:spPr>
          <a:xfrm>
            <a:off x="399471" y="1675588"/>
            <a:ext cx="513979" cy="513978"/>
          </a:xfrm>
          <a:prstGeom prst="ellipse">
            <a:avLst/>
          </a:prstGeom>
        </p:spPr>
        <p:txBody>
          <a:bodyPr anchor="ctr" anchorCtr="0"/>
          <a:lstStyle>
            <a:lvl1pPr algn="ctr">
              <a:defRPr sz="777" b="0"/>
            </a:lvl1pPr>
          </a:lstStyle>
          <a:p>
            <a:endParaRPr lang="en-US" dirty="0"/>
          </a:p>
        </p:txBody>
      </p:sp>
      <p:sp>
        <p:nvSpPr>
          <p:cNvPr id="145" name="Text Placeholder 3">
            <a:extLst>
              <a:ext uri="{FF2B5EF4-FFF2-40B4-BE49-F238E27FC236}">
                <a16:creationId xmlns:a16="http://schemas.microsoft.com/office/drawing/2014/main" id="{E0151F17-08D2-4FC1-A768-0CF565E4A602}"/>
              </a:ext>
            </a:extLst>
          </p:cNvPr>
          <p:cNvSpPr>
            <a:spLocks noGrp="1"/>
          </p:cNvSpPr>
          <p:nvPr>
            <p:ph type="body" sz="quarter" idx="61" hasCustomPrompt="1"/>
          </p:nvPr>
        </p:nvSpPr>
        <p:spPr>
          <a:xfrm>
            <a:off x="1006849" y="1963619"/>
            <a:ext cx="1836000" cy="235330"/>
          </a:xfrm>
        </p:spPr>
        <p:txBody>
          <a:bodyPr/>
          <a:lstStyle>
            <a:lvl1pPr>
              <a:spcBef>
                <a:spcPts val="0"/>
              </a:spcBef>
              <a:spcAft>
                <a:spcPts val="291"/>
              </a:spcAft>
              <a:defRPr sz="874" b="0"/>
            </a:lvl1pPr>
            <a:lvl2pPr marL="0" indent="0">
              <a:spcBef>
                <a:spcPts val="0"/>
              </a:spcBef>
              <a:spcAft>
                <a:spcPts val="0"/>
              </a:spcAft>
              <a:buNone/>
              <a:defRPr sz="971"/>
            </a:lvl2pPr>
            <a:lvl3pPr marL="0" indent="0">
              <a:spcBef>
                <a:spcPts val="0"/>
              </a:spcBef>
              <a:spcAft>
                <a:spcPts val="0"/>
              </a:spcAft>
              <a:buNone/>
              <a:defRPr sz="971"/>
            </a:lvl3pPr>
            <a:lvl4pPr marL="0" indent="0">
              <a:spcBef>
                <a:spcPts val="0"/>
              </a:spcBef>
              <a:spcAft>
                <a:spcPts val="0"/>
              </a:spcAft>
              <a:buNone/>
              <a:defRPr sz="971"/>
            </a:lvl4pPr>
            <a:lvl5pPr marL="0" indent="0">
              <a:spcBef>
                <a:spcPts val="0"/>
              </a:spcBef>
              <a:spcAft>
                <a:spcPts val="0"/>
              </a:spcAft>
              <a:buNone/>
              <a:defRPr sz="971"/>
            </a:lvl5pPr>
          </a:lstStyle>
          <a:p>
            <a:pPr lvl="0"/>
            <a:r>
              <a:rPr lang="en-US" dirty="0"/>
              <a:t>Title</a:t>
            </a:r>
          </a:p>
        </p:txBody>
      </p:sp>
      <p:sp>
        <p:nvSpPr>
          <p:cNvPr id="146" name="Text Placeholder 2">
            <a:extLst>
              <a:ext uri="{FF2B5EF4-FFF2-40B4-BE49-F238E27FC236}">
                <a16:creationId xmlns:a16="http://schemas.microsoft.com/office/drawing/2014/main" id="{4395F3E6-83F8-4AB5-81DA-434CB76330BD}"/>
              </a:ext>
            </a:extLst>
          </p:cNvPr>
          <p:cNvSpPr>
            <a:spLocks noGrp="1"/>
          </p:cNvSpPr>
          <p:nvPr>
            <p:ph type="body" idx="62" hasCustomPrompt="1"/>
          </p:nvPr>
        </p:nvSpPr>
        <p:spPr>
          <a:xfrm>
            <a:off x="1006849" y="1560816"/>
            <a:ext cx="1836000" cy="336561"/>
          </a:xfrm>
        </p:spPr>
        <p:txBody>
          <a:bodyPr anchor="b" anchorCtr="0"/>
          <a:lstStyle>
            <a:lvl1pPr marL="0" indent="0">
              <a:spcBef>
                <a:spcPts val="0"/>
              </a:spcBef>
              <a:spcAft>
                <a:spcPts val="0"/>
              </a:spcAft>
              <a:buNone/>
              <a:defRPr sz="874"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Name </a:t>
            </a:r>
            <a:r>
              <a:rPr lang="en-US" dirty="0" err="1"/>
              <a:t>Lastname</a:t>
            </a:r>
            <a:endParaRPr lang="en-US" dirty="0"/>
          </a:p>
        </p:txBody>
      </p:sp>
      <p:sp>
        <p:nvSpPr>
          <p:cNvPr id="147" name="Picture Placeholder 60">
            <a:extLst>
              <a:ext uri="{FF2B5EF4-FFF2-40B4-BE49-F238E27FC236}">
                <a16:creationId xmlns:a16="http://schemas.microsoft.com/office/drawing/2014/main" id="{3B8061B8-E1AC-4424-A627-57DB0BD975D1}"/>
              </a:ext>
            </a:extLst>
          </p:cNvPr>
          <p:cNvSpPr>
            <a:spLocks noGrp="1"/>
          </p:cNvSpPr>
          <p:nvPr>
            <p:ph type="pic" sz="quarter" idx="63"/>
          </p:nvPr>
        </p:nvSpPr>
        <p:spPr>
          <a:xfrm>
            <a:off x="2044359" y="2701120"/>
            <a:ext cx="342000" cy="342000"/>
          </a:xfrm>
          <a:prstGeom prst="ellipse">
            <a:avLst/>
          </a:prstGeom>
        </p:spPr>
        <p:txBody>
          <a:bodyPr anchor="ctr" anchorCtr="0"/>
          <a:lstStyle>
            <a:lvl1pPr algn="ctr">
              <a:defRPr sz="582" b="0"/>
            </a:lvl1pPr>
          </a:lstStyle>
          <a:p>
            <a:endParaRPr lang="en-US" dirty="0"/>
          </a:p>
        </p:txBody>
      </p:sp>
      <p:sp>
        <p:nvSpPr>
          <p:cNvPr id="148" name="Text Placeholder 3">
            <a:extLst>
              <a:ext uri="{FF2B5EF4-FFF2-40B4-BE49-F238E27FC236}">
                <a16:creationId xmlns:a16="http://schemas.microsoft.com/office/drawing/2014/main" id="{1AFEE76D-E2AD-40F4-B92F-FD1A0614AE50}"/>
              </a:ext>
            </a:extLst>
          </p:cNvPr>
          <p:cNvSpPr>
            <a:spLocks noGrp="1"/>
          </p:cNvSpPr>
          <p:nvPr>
            <p:ph type="body" sz="quarter" idx="64" hasCustomPrompt="1"/>
          </p:nvPr>
        </p:nvSpPr>
        <p:spPr>
          <a:xfrm>
            <a:off x="2467205" y="2713541"/>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49" name="Picture Placeholder 60">
            <a:extLst>
              <a:ext uri="{FF2B5EF4-FFF2-40B4-BE49-F238E27FC236}">
                <a16:creationId xmlns:a16="http://schemas.microsoft.com/office/drawing/2014/main" id="{4D45F095-00DB-42C4-B34C-D0B2A2E6F1A1}"/>
              </a:ext>
            </a:extLst>
          </p:cNvPr>
          <p:cNvSpPr>
            <a:spLocks noGrp="1"/>
          </p:cNvSpPr>
          <p:nvPr>
            <p:ph type="pic" sz="quarter" idx="65"/>
          </p:nvPr>
        </p:nvSpPr>
        <p:spPr>
          <a:xfrm>
            <a:off x="2044359" y="3318182"/>
            <a:ext cx="342000" cy="342000"/>
          </a:xfrm>
          <a:prstGeom prst="ellipse">
            <a:avLst/>
          </a:prstGeom>
        </p:spPr>
        <p:txBody>
          <a:bodyPr anchor="ctr" anchorCtr="0"/>
          <a:lstStyle>
            <a:lvl1pPr algn="ctr">
              <a:defRPr sz="582" b="0"/>
            </a:lvl1pPr>
          </a:lstStyle>
          <a:p>
            <a:endParaRPr lang="en-US" dirty="0"/>
          </a:p>
        </p:txBody>
      </p:sp>
      <p:sp>
        <p:nvSpPr>
          <p:cNvPr id="150" name="Text Placeholder 3">
            <a:extLst>
              <a:ext uri="{FF2B5EF4-FFF2-40B4-BE49-F238E27FC236}">
                <a16:creationId xmlns:a16="http://schemas.microsoft.com/office/drawing/2014/main" id="{AC5EAB3D-07F1-4347-857B-E1AC016CD479}"/>
              </a:ext>
            </a:extLst>
          </p:cNvPr>
          <p:cNvSpPr>
            <a:spLocks noGrp="1"/>
          </p:cNvSpPr>
          <p:nvPr>
            <p:ph type="body" sz="quarter" idx="66" hasCustomPrompt="1"/>
          </p:nvPr>
        </p:nvSpPr>
        <p:spPr>
          <a:xfrm>
            <a:off x="2467205" y="333060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51" name="Picture Placeholder 60">
            <a:extLst>
              <a:ext uri="{FF2B5EF4-FFF2-40B4-BE49-F238E27FC236}">
                <a16:creationId xmlns:a16="http://schemas.microsoft.com/office/drawing/2014/main" id="{15817EB7-8686-4874-A469-D4DCD534DC0C}"/>
              </a:ext>
            </a:extLst>
          </p:cNvPr>
          <p:cNvSpPr>
            <a:spLocks noGrp="1"/>
          </p:cNvSpPr>
          <p:nvPr>
            <p:ph type="pic" sz="quarter" idx="67"/>
          </p:nvPr>
        </p:nvSpPr>
        <p:spPr>
          <a:xfrm>
            <a:off x="2044359" y="3763475"/>
            <a:ext cx="342000" cy="342000"/>
          </a:xfrm>
          <a:prstGeom prst="ellipse">
            <a:avLst/>
          </a:prstGeom>
        </p:spPr>
        <p:txBody>
          <a:bodyPr anchor="ctr" anchorCtr="0"/>
          <a:lstStyle>
            <a:lvl1pPr algn="ctr">
              <a:defRPr sz="582" b="0"/>
            </a:lvl1pPr>
          </a:lstStyle>
          <a:p>
            <a:endParaRPr lang="en-US" dirty="0"/>
          </a:p>
        </p:txBody>
      </p:sp>
      <p:sp>
        <p:nvSpPr>
          <p:cNvPr id="152" name="Text Placeholder 3">
            <a:extLst>
              <a:ext uri="{FF2B5EF4-FFF2-40B4-BE49-F238E27FC236}">
                <a16:creationId xmlns:a16="http://schemas.microsoft.com/office/drawing/2014/main" id="{C620216E-45D3-4993-A8F9-599E68D48524}"/>
              </a:ext>
            </a:extLst>
          </p:cNvPr>
          <p:cNvSpPr>
            <a:spLocks noGrp="1"/>
          </p:cNvSpPr>
          <p:nvPr>
            <p:ph type="body" sz="quarter" idx="68" hasCustomPrompt="1"/>
          </p:nvPr>
        </p:nvSpPr>
        <p:spPr>
          <a:xfrm>
            <a:off x="2467205" y="377589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53" name="Picture Placeholder 60">
            <a:extLst>
              <a:ext uri="{FF2B5EF4-FFF2-40B4-BE49-F238E27FC236}">
                <a16:creationId xmlns:a16="http://schemas.microsoft.com/office/drawing/2014/main" id="{EDF7D83F-BBA6-4DCF-A7A9-C33A124B5914}"/>
              </a:ext>
            </a:extLst>
          </p:cNvPr>
          <p:cNvSpPr>
            <a:spLocks noGrp="1"/>
          </p:cNvSpPr>
          <p:nvPr>
            <p:ph type="pic" sz="quarter" idx="69"/>
          </p:nvPr>
        </p:nvSpPr>
        <p:spPr>
          <a:xfrm>
            <a:off x="2044359" y="4409112"/>
            <a:ext cx="342000" cy="342000"/>
          </a:xfrm>
          <a:prstGeom prst="ellipse">
            <a:avLst/>
          </a:prstGeom>
        </p:spPr>
        <p:txBody>
          <a:bodyPr anchor="ctr" anchorCtr="0"/>
          <a:lstStyle>
            <a:lvl1pPr algn="ctr">
              <a:defRPr sz="582" b="0"/>
            </a:lvl1pPr>
          </a:lstStyle>
          <a:p>
            <a:endParaRPr lang="en-US" dirty="0"/>
          </a:p>
        </p:txBody>
      </p:sp>
      <p:sp>
        <p:nvSpPr>
          <p:cNvPr id="154" name="Text Placeholder 3">
            <a:extLst>
              <a:ext uri="{FF2B5EF4-FFF2-40B4-BE49-F238E27FC236}">
                <a16:creationId xmlns:a16="http://schemas.microsoft.com/office/drawing/2014/main" id="{5ECE9B63-2D8D-4207-8185-365594584E9F}"/>
              </a:ext>
            </a:extLst>
          </p:cNvPr>
          <p:cNvSpPr>
            <a:spLocks noGrp="1"/>
          </p:cNvSpPr>
          <p:nvPr>
            <p:ph type="body" sz="quarter" idx="70" hasCustomPrompt="1"/>
          </p:nvPr>
        </p:nvSpPr>
        <p:spPr>
          <a:xfrm>
            <a:off x="2467205" y="442153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55" name="Picture Placeholder 60">
            <a:extLst>
              <a:ext uri="{FF2B5EF4-FFF2-40B4-BE49-F238E27FC236}">
                <a16:creationId xmlns:a16="http://schemas.microsoft.com/office/drawing/2014/main" id="{DDA6F0ED-E0AA-4697-9272-BD03F6ADD926}"/>
              </a:ext>
            </a:extLst>
          </p:cNvPr>
          <p:cNvSpPr>
            <a:spLocks noGrp="1"/>
          </p:cNvSpPr>
          <p:nvPr>
            <p:ph type="pic" sz="quarter" idx="71"/>
          </p:nvPr>
        </p:nvSpPr>
        <p:spPr>
          <a:xfrm>
            <a:off x="2044359" y="4854405"/>
            <a:ext cx="342000" cy="342000"/>
          </a:xfrm>
          <a:prstGeom prst="ellipse">
            <a:avLst/>
          </a:prstGeom>
        </p:spPr>
        <p:txBody>
          <a:bodyPr anchor="ctr" anchorCtr="0"/>
          <a:lstStyle>
            <a:lvl1pPr algn="ctr">
              <a:defRPr sz="582" b="0"/>
            </a:lvl1pPr>
          </a:lstStyle>
          <a:p>
            <a:endParaRPr lang="en-US" dirty="0"/>
          </a:p>
        </p:txBody>
      </p:sp>
      <p:sp>
        <p:nvSpPr>
          <p:cNvPr id="156" name="Text Placeholder 3">
            <a:extLst>
              <a:ext uri="{FF2B5EF4-FFF2-40B4-BE49-F238E27FC236}">
                <a16:creationId xmlns:a16="http://schemas.microsoft.com/office/drawing/2014/main" id="{5A6C02DF-B4F0-4003-8813-9A458929A391}"/>
              </a:ext>
            </a:extLst>
          </p:cNvPr>
          <p:cNvSpPr>
            <a:spLocks noGrp="1"/>
          </p:cNvSpPr>
          <p:nvPr>
            <p:ph type="body" sz="quarter" idx="72" hasCustomPrompt="1"/>
          </p:nvPr>
        </p:nvSpPr>
        <p:spPr>
          <a:xfrm>
            <a:off x="2467205" y="486682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57" name="Text Placeholder 2">
            <a:extLst>
              <a:ext uri="{FF2B5EF4-FFF2-40B4-BE49-F238E27FC236}">
                <a16:creationId xmlns:a16="http://schemas.microsoft.com/office/drawing/2014/main" id="{19CD3103-8540-4A06-AA83-556E819A0663}"/>
              </a:ext>
            </a:extLst>
          </p:cNvPr>
          <p:cNvSpPr>
            <a:spLocks noGrp="1"/>
          </p:cNvSpPr>
          <p:nvPr>
            <p:ph type="body" idx="73" hasCustomPrompt="1"/>
          </p:nvPr>
        </p:nvSpPr>
        <p:spPr>
          <a:xfrm>
            <a:off x="999813" y="3330874"/>
            <a:ext cx="780899" cy="380414"/>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158" name="Text Placeholder 2">
            <a:extLst>
              <a:ext uri="{FF2B5EF4-FFF2-40B4-BE49-F238E27FC236}">
                <a16:creationId xmlns:a16="http://schemas.microsoft.com/office/drawing/2014/main" id="{87C4F0C5-C604-412D-B3EC-CF527DC19149}"/>
              </a:ext>
            </a:extLst>
          </p:cNvPr>
          <p:cNvSpPr>
            <a:spLocks noGrp="1"/>
          </p:cNvSpPr>
          <p:nvPr>
            <p:ph type="body" idx="74" hasCustomPrompt="1"/>
          </p:nvPr>
        </p:nvSpPr>
        <p:spPr>
          <a:xfrm>
            <a:off x="999813" y="4404024"/>
            <a:ext cx="780899" cy="380414"/>
          </a:xfrm>
        </p:spPr>
        <p:txBody>
          <a:bodyPr anchor="t" anchorCtr="0"/>
          <a:lstStyle>
            <a:lvl1pPr marL="0" indent="0">
              <a:spcBef>
                <a:spcPts val="0"/>
              </a:spcBef>
              <a:spcAft>
                <a:spcPts val="0"/>
              </a:spcAft>
              <a:buNone/>
              <a:defRPr sz="777" b="1"/>
            </a:lvl1pPr>
            <a:lvl2pPr marL="0" indent="0">
              <a:spcBef>
                <a:spcPts val="0"/>
              </a:spcBef>
              <a:spcAft>
                <a:spcPts val="0"/>
              </a:spcAft>
              <a:buNone/>
              <a:defRPr sz="1359"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Section Title</a:t>
            </a:r>
          </a:p>
        </p:txBody>
      </p:sp>
      <p:sp>
        <p:nvSpPr>
          <p:cNvPr id="159" name="Picture Placeholder 60">
            <a:extLst>
              <a:ext uri="{FF2B5EF4-FFF2-40B4-BE49-F238E27FC236}">
                <a16:creationId xmlns:a16="http://schemas.microsoft.com/office/drawing/2014/main" id="{A33CFC74-BD18-4B5E-AB63-2F6C425AF848}"/>
              </a:ext>
            </a:extLst>
          </p:cNvPr>
          <p:cNvSpPr>
            <a:spLocks noGrp="1"/>
          </p:cNvSpPr>
          <p:nvPr>
            <p:ph type="pic" sz="quarter" idx="75"/>
          </p:nvPr>
        </p:nvSpPr>
        <p:spPr>
          <a:xfrm>
            <a:off x="3354999" y="2255827"/>
            <a:ext cx="342000" cy="342000"/>
          </a:xfrm>
          <a:prstGeom prst="ellipse">
            <a:avLst/>
          </a:prstGeom>
        </p:spPr>
        <p:txBody>
          <a:bodyPr anchor="ctr" anchorCtr="0"/>
          <a:lstStyle>
            <a:lvl1pPr algn="ctr">
              <a:defRPr sz="582" b="0"/>
            </a:lvl1pPr>
          </a:lstStyle>
          <a:p>
            <a:endParaRPr lang="en-US" dirty="0"/>
          </a:p>
        </p:txBody>
      </p:sp>
      <p:sp>
        <p:nvSpPr>
          <p:cNvPr id="160" name="Text Placeholder 3">
            <a:extLst>
              <a:ext uri="{FF2B5EF4-FFF2-40B4-BE49-F238E27FC236}">
                <a16:creationId xmlns:a16="http://schemas.microsoft.com/office/drawing/2014/main" id="{4D34DC2E-BE2C-48EF-B9EA-B8506722685A}"/>
              </a:ext>
            </a:extLst>
          </p:cNvPr>
          <p:cNvSpPr>
            <a:spLocks noGrp="1"/>
          </p:cNvSpPr>
          <p:nvPr>
            <p:ph type="body" sz="quarter" idx="76" hasCustomPrompt="1"/>
          </p:nvPr>
        </p:nvSpPr>
        <p:spPr>
          <a:xfrm>
            <a:off x="3777845" y="2268248"/>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61" name="Picture Placeholder 60">
            <a:extLst>
              <a:ext uri="{FF2B5EF4-FFF2-40B4-BE49-F238E27FC236}">
                <a16:creationId xmlns:a16="http://schemas.microsoft.com/office/drawing/2014/main" id="{B55072B2-C563-4C25-80ED-D8F0BB568DD1}"/>
              </a:ext>
            </a:extLst>
          </p:cNvPr>
          <p:cNvSpPr>
            <a:spLocks noGrp="1"/>
          </p:cNvSpPr>
          <p:nvPr>
            <p:ph type="pic" sz="quarter" idx="77"/>
          </p:nvPr>
        </p:nvSpPr>
        <p:spPr>
          <a:xfrm>
            <a:off x="3354999" y="2701120"/>
            <a:ext cx="342000" cy="342000"/>
          </a:xfrm>
          <a:prstGeom prst="ellipse">
            <a:avLst/>
          </a:prstGeom>
        </p:spPr>
        <p:txBody>
          <a:bodyPr anchor="ctr" anchorCtr="0"/>
          <a:lstStyle>
            <a:lvl1pPr algn="ctr">
              <a:defRPr sz="582" b="0"/>
            </a:lvl1pPr>
          </a:lstStyle>
          <a:p>
            <a:endParaRPr lang="en-US" dirty="0"/>
          </a:p>
        </p:txBody>
      </p:sp>
      <p:sp>
        <p:nvSpPr>
          <p:cNvPr id="162" name="Text Placeholder 3">
            <a:extLst>
              <a:ext uri="{FF2B5EF4-FFF2-40B4-BE49-F238E27FC236}">
                <a16:creationId xmlns:a16="http://schemas.microsoft.com/office/drawing/2014/main" id="{0335494F-E602-45CB-A5BD-54899CA6FDE0}"/>
              </a:ext>
            </a:extLst>
          </p:cNvPr>
          <p:cNvSpPr>
            <a:spLocks noGrp="1"/>
          </p:cNvSpPr>
          <p:nvPr>
            <p:ph type="body" sz="quarter" idx="78" hasCustomPrompt="1"/>
          </p:nvPr>
        </p:nvSpPr>
        <p:spPr>
          <a:xfrm>
            <a:off x="3777845" y="2713541"/>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63" name="Picture Placeholder 60">
            <a:extLst>
              <a:ext uri="{FF2B5EF4-FFF2-40B4-BE49-F238E27FC236}">
                <a16:creationId xmlns:a16="http://schemas.microsoft.com/office/drawing/2014/main" id="{5268BF48-5387-4A81-B246-1856A821E960}"/>
              </a:ext>
            </a:extLst>
          </p:cNvPr>
          <p:cNvSpPr>
            <a:spLocks noGrp="1"/>
          </p:cNvSpPr>
          <p:nvPr>
            <p:ph type="pic" sz="quarter" idx="79"/>
          </p:nvPr>
        </p:nvSpPr>
        <p:spPr>
          <a:xfrm>
            <a:off x="3354999" y="3318182"/>
            <a:ext cx="342000" cy="342000"/>
          </a:xfrm>
          <a:prstGeom prst="ellipse">
            <a:avLst/>
          </a:prstGeom>
        </p:spPr>
        <p:txBody>
          <a:bodyPr anchor="ctr" anchorCtr="0"/>
          <a:lstStyle>
            <a:lvl1pPr algn="ctr">
              <a:defRPr sz="582" b="0"/>
            </a:lvl1pPr>
          </a:lstStyle>
          <a:p>
            <a:endParaRPr lang="en-US" dirty="0"/>
          </a:p>
        </p:txBody>
      </p:sp>
      <p:sp>
        <p:nvSpPr>
          <p:cNvPr id="164" name="Text Placeholder 3">
            <a:extLst>
              <a:ext uri="{FF2B5EF4-FFF2-40B4-BE49-F238E27FC236}">
                <a16:creationId xmlns:a16="http://schemas.microsoft.com/office/drawing/2014/main" id="{968DA5B6-E6FE-4D5F-84A2-3204DE8547E3}"/>
              </a:ext>
            </a:extLst>
          </p:cNvPr>
          <p:cNvSpPr>
            <a:spLocks noGrp="1"/>
          </p:cNvSpPr>
          <p:nvPr>
            <p:ph type="body" sz="quarter" idx="80" hasCustomPrompt="1"/>
          </p:nvPr>
        </p:nvSpPr>
        <p:spPr>
          <a:xfrm>
            <a:off x="3777845" y="333060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65" name="Picture Placeholder 60">
            <a:extLst>
              <a:ext uri="{FF2B5EF4-FFF2-40B4-BE49-F238E27FC236}">
                <a16:creationId xmlns:a16="http://schemas.microsoft.com/office/drawing/2014/main" id="{9DAB7DB2-07E0-42BC-95D0-53B8C228BCCD}"/>
              </a:ext>
            </a:extLst>
          </p:cNvPr>
          <p:cNvSpPr>
            <a:spLocks noGrp="1"/>
          </p:cNvSpPr>
          <p:nvPr>
            <p:ph type="pic" sz="quarter" idx="81"/>
          </p:nvPr>
        </p:nvSpPr>
        <p:spPr>
          <a:xfrm>
            <a:off x="3354999" y="3763475"/>
            <a:ext cx="342000" cy="342000"/>
          </a:xfrm>
          <a:prstGeom prst="ellipse">
            <a:avLst/>
          </a:prstGeom>
        </p:spPr>
        <p:txBody>
          <a:bodyPr anchor="ctr" anchorCtr="0"/>
          <a:lstStyle>
            <a:lvl1pPr algn="ctr">
              <a:defRPr sz="582" b="0"/>
            </a:lvl1pPr>
          </a:lstStyle>
          <a:p>
            <a:endParaRPr lang="en-US" dirty="0"/>
          </a:p>
        </p:txBody>
      </p:sp>
      <p:sp>
        <p:nvSpPr>
          <p:cNvPr id="166" name="Text Placeholder 3">
            <a:extLst>
              <a:ext uri="{FF2B5EF4-FFF2-40B4-BE49-F238E27FC236}">
                <a16:creationId xmlns:a16="http://schemas.microsoft.com/office/drawing/2014/main" id="{24C276FF-01C2-4271-8837-D6FD0F065D76}"/>
              </a:ext>
            </a:extLst>
          </p:cNvPr>
          <p:cNvSpPr>
            <a:spLocks noGrp="1"/>
          </p:cNvSpPr>
          <p:nvPr>
            <p:ph type="body" sz="quarter" idx="82" hasCustomPrompt="1"/>
          </p:nvPr>
        </p:nvSpPr>
        <p:spPr>
          <a:xfrm>
            <a:off x="3777845" y="377589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67" name="Picture Placeholder 60">
            <a:extLst>
              <a:ext uri="{FF2B5EF4-FFF2-40B4-BE49-F238E27FC236}">
                <a16:creationId xmlns:a16="http://schemas.microsoft.com/office/drawing/2014/main" id="{D10290C6-7B63-4910-BD14-BD38FDA2BC6B}"/>
              </a:ext>
            </a:extLst>
          </p:cNvPr>
          <p:cNvSpPr>
            <a:spLocks noGrp="1"/>
          </p:cNvSpPr>
          <p:nvPr>
            <p:ph type="pic" sz="quarter" idx="83"/>
          </p:nvPr>
        </p:nvSpPr>
        <p:spPr>
          <a:xfrm>
            <a:off x="3354999" y="4409112"/>
            <a:ext cx="342000" cy="342000"/>
          </a:xfrm>
          <a:prstGeom prst="ellipse">
            <a:avLst/>
          </a:prstGeom>
        </p:spPr>
        <p:txBody>
          <a:bodyPr anchor="ctr" anchorCtr="0"/>
          <a:lstStyle>
            <a:lvl1pPr algn="ctr">
              <a:defRPr sz="582" b="0"/>
            </a:lvl1pPr>
          </a:lstStyle>
          <a:p>
            <a:endParaRPr lang="en-US" dirty="0"/>
          </a:p>
        </p:txBody>
      </p:sp>
      <p:sp>
        <p:nvSpPr>
          <p:cNvPr id="168" name="Text Placeholder 3">
            <a:extLst>
              <a:ext uri="{FF2B5EF4-FFF2-40B4-BE49-F238E27FC236}">
                <a16:creationId xmlns:a16="http://schemas.microsoft.com/office/drawing/2014/main" id="{2D60ACEE-DEBA-45F2-83B0-02CA148AF989}"/>
              </a:ext>
            </a:extLst>
          </p:cNvPr>
          <p:cNvSpPr>
            <a:spLocks noGrp="1"/>
          </p:cNvSpPr>
          <p:nvPr>
            <p:ph type="body" sz="quarter" idx="84" hasCustomPrompt="1"/>
          </p:nvPr>
        </p:nvSpPr>
        <p:spPr>
          <a:xfrm>
            <a:off x="3777845" y="442153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69" name="Picture Placeholder 60">
            <a:extLst>
              <a:ext uri="{FF2B5EF4-FFF2-40B4-BE49-F238E27FC236}">
                <a16:creationId xmlns:a16="http://schemas.microsoft.com/office/drawing/2014/main" id="{61A45B81-FF44-4AA9-A947-D4DF228AD548}"/>
              </a:ext>
            </a:extLst>
          </p:cNvPr>
          <p:cNvSpPr>
            <a:spLocks noGrp="1"/>
          </p:cNvSpPr>
          <p:nvPr>
            <p:ph type="pic" sz="quarter" idx="85"/>
          </p:nvPr>
        </p:nvSpPr>
        <p:spPr>
          <a:xfrm>
            <a:off x="3354999" y="4854405"/>
            <a:ext cx="342000" cy="342000"/>
          </a:xfrm>
          <a:prstGeom prst="ellipse">
            <a:avLst/>
          </a:prstGeom>
        </p:spPr>
        <p:txBody>
          <a:bodyPr anchor="ctr" anchorCtr="0"/>
          <a:lstStyle>
            <a:lvl1pPr algn="ctr">
              <a:defRPr sz="582" b="0"/>
            </a:lvl1pPr>
          </a:lstStyle>
          <a:p>
            <a:endParaRPr lang="en-US" dirty="0"/>
          </a:p>
        </p:txBody>
      </p:sp>
      <p:sp>
        <p:nvSpPr>
          <p:cNvPr id="170" name="Text Placeholder 3">
            <a:extLst>
              <a:ext uri="{FF2B5EF4-FFF2-40B4-BE49-F238E27FC236}">
                <a16:creationId xmlns:a16="http://schemas.microsoft.com/office/drawing/2014/main" id="{4236B2AD-969B-4096-B65A-9822AF8FD36C}"/>
              </a:ext>
            </a:extLst>
          </p:cNvPr>
          <p:cNvSpPr>
            <a:spLocks noGrp="1"/>
          </p:cNvSpPr>
          <p:nvPr>
            <p:ph type="body" sz="quarter" idx="86" hasCustomPrompt="1"/>
          </p:nvPr>
        </p:nvSpPr>
        <p:spPr>
          <a:xfrm>
            <a:off x="3777845" y="486682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71" name="Picture Placeholder 60">
            <a:extLst>
              <a:ext uri="{FF2B5EF4-FFF2-40B4-BE49-F238E27FC236}">
                <a16:creationId xmlns:a16="http://schemas.microsoft.com/office/drawing/2014/main" id="{F9B901DF-4723-4B57-8B98-A5627A90392C}"/>
              </a:ext>
            </a:extLst>
          </p:cNvPr>
          <p:cNvSpPr>
            <a:spLocks noGrp="1"/>
          </p:cNvSpPr>
          <p:nvPr>
            <p:ph type="pic" sz="quarter" idx="87"/>
          </p:nvPr>
        </p:nvSpPr>
        <p:spPr>
          <a:xfrm>
            <a:off x="4671356" y="2255827"/>
            <a:ext cx="342000" cy="342000"/>
          </a:xfrm>
          <a:prstGeom prst="ellipse">
            <a:avLst/>
          </a:prstGeom>
        </p:spPr>
        <p:txBody>
          <a:bodyPr anchor="ctr" anchorCtr="0"/>
          <a:lstStyle>
            <a:lvl1pPr algn="ctr">
              <a:defRPr sz="582" b="0"/>
            </a:lvl1pPr>
          </a:lstStyle>
          <a:p>
            <a:endParaRPr lang="en-US" dirty="0"/>
          </a:p>
        </p:txBody>
      </p:sp>
      <p:sp>
        <p:nvSpPr>
          <p:cNvPr id="172" name="Text Placeholder 3">
            <a:extLst>
              <a:ext uri="{FF2B5EF4-FFF2-40B4-BE49-F238E27FC236}">
                <a16:creationId xmlns:a16="http://schemas.microsoft.com/office/drawing/2014/main" id="{692062FD-7555-4D47-AC51-F607117B8762}"/>
              </a:ext>
            </a:extLst>
          </p:cNvPr>
          <p:cNvSpPr>
            <a:spLocks noGrp="1"/>
          </p:cNvSpPr>
          <p:nvPr>
            <p:ph type="body" sz="quarter" idx="88" hasCustomPrompt="1"/>
          </p:nvPr>
        </p:nvSpPr>
        <p:spPr>
          <a:xfrm>
            <a:off x="5094201" y="2268248"/>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73" name="Picture Placeholder 60">
            <a:extLst>
              <a:ext uri="{FF2B5EF4-FFF2-40B4-BE49-F238E27FC236}">
                <a16:creationId xmlns:a16="http://schemas.microsoft.com/office/drawing/2014/main" id="{CDDDF99C-1D78-4791-8E70-1E21140023FD}"/>
              </a:ext>
            </a:extLst>
          </p:cNvPr>
          <p:cNvSpPr>
            <a:spLocks noGrp="1"/>
          </p:cNvSpPr>
          <p:nvPr>
            <p:ph type="pic" sz="quarter" idx="89"/>
          </p:nvPr>
        </p:nvSpPr>
        <p:spPr>
          <a:xfrm>
            <a:off x="4671356" y="2701120"/>
            <a:ext cx="342000" cy="342000"/>
          </a:xfrm>
          <a:prstGeom prst="ellipse">
            <a:avLst/>
          </a:prstGeom>
        </p:spPr>
        <p:txBody>
          <a:bodyPr anchor="ctr" anchorCtr="0"/>
          <a:lstStyle>
            <a:lvl1pPr algn="ctr">
              <a:defRPr sz="582" b="0"/>
            </a:lvl1pPr>
          </a:lstStyle>
          <a:p>
            <a:endParaRPr lang="en-US" dirty="0"/>
          </a:p>
        </p:txBody>
      </p:sp>
      <p:sp>
        <p:nvSpPr>
          <p:cNvPr id="174" name="Text Placeholder 3">
            <a:extLst>
              <a:ext uri="{FF2B5EF4-FFF2-40B4-BE49-F238E27FC236}">
                <a16:creationId xmlns:a16="http://schemas.microsoft.com/office/drawing/2014/main" id="{FED1E9C7-0ADF-4E5C-94D3-5ECBF4FF028E}"/>
              </a:ext>
            </a:extLst>
          </p:cNvPr>
          <p:cNvSpPr>
            <a:spLocks noGrp="1"/>
          </p:cNvSpPr>
          <p:nvPr>
            <p:ph type="body" sz="quarter" idx="90" hasCustomPrompt="1"/>
          </p:nvPr>
        </p:nvSpPr>
        <p:spPr>
          <a:xfrm>
            <a:off x="5094201" y="2713541"/>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75" name="Picture Placeholder 60">
            <a:extLst>
              <a:ext uri="{FF2B5EF4-FFF2-40B4-BE49-F238E27FC236}">
                <a16:creationId xmlns:a16="http://schemas.microsoft.com/office/drawing/2014/main" id="{72A4A566-D237-4E53-AB9A-FBC992C2ECEE}"/>
              </a:ext>
            </a:extLst>
          </p:cNvPr>
          <p:cNvSpPr>
            <a:spLocks noGrp="1"/>
          </p:cNvSpPr>
          <p:nvPr>
            <p:ph type="pic" sz="quarter" idx="91"/>
          </p:nvPr>
        </p:nvSpPr>
        <p:spPr>
          <a:xfrm>
            <a:off x="4671356" y="3318182"/>
            <a:ext cx="342000" cy="342000"/>
          </a:xfrm>
          <a:prstGeom prst="ellipse">
            <a:avLst/>
          </a:prstGeom>
        </p:spPr>
        <p:txBody>
          <a:bodyPr anchor="ctr" anchorCtr="0"/>
          <a:lstStyle>
            <a:lvl1pPr algn="ctr">
              <a:defRPr sz="582" b="0"/>
            </a:lvl1pPr>
          </a:lstStyle>
          <a:p>
            <a:endParaRPr lang="en-US" dirty="0"/>
          </a:p>
        </p:txBody>
      </p:sp>
      <p:sp>
        <p:nvSpPr>
          <p:cNvPr id="176" name="Text Placeholder 3">
            <a:extLst>
              <a:ext uri="{FF2B5EF4-FFF2-40B4-BE49-F238E27FC236}">
                <a16:creationId xmlns:a16="http://schemas.microsoft.com/office/drawing/2014/main" id="{8BE448E9-179B-4BC1-AE0E-51CAC2E0F033}"/>
              </a:ext>
            </a:extLst>
          </p:cNvPr>
          <p:cNvSpPr>
            <a:spLocks noGrp="1"/>
          </p:cNvSpPr>
          <p:nvPr>
            <p:ph type="body" sz="quarter" idx="92" hasCustomPrompt="1"/>
          </p:nvPr>
        </p:nvSpPr>
        <p:spPr>
          <a:xfrm>
            <a:off x="5094201" y="333060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77" name="Picture Placeholder 60">
            <a:extLst>
              <a:ext uri="{FF2B5EF4-FFF2-40B4-BE49-F238E27FC236}">
                <a16:creationId xmlns:a16="http://schemas.microsoft.com/office/drawing/2014/main" id="{72103CE3-2C64-4A92-B623-DB193B61CBB8}"/>
              </a:ext>
            </a:extLst>
          </p:cNvPr>
          <p:cNvSpPr>
            <a:spLocks noGrp="1"/>
          </p:cNvSpPr>
          <p:nvPr>
            <p:ph type="pic" sz="quarter" idx="93"/>
          </p:nvPr>
        </p:nvSpPr>
        <p:spPr>
          <a:xfrm>
            <a:off x="4671356" y="3763475"/>
            <a:ext cx="342000" cy="342000"/>
          </a:xfrm>
          <a:prstGeom prst="ellipse">
            <a:avLst/>
          </a:prstGeom>
        </p:spPr>
        <p:txBody>
          <a:bodyPr anchor="ctr" anchorCtr="0"/>
          <a:lstStyle>
            <a:lvl1pPr algn="ctr">
              <a:defRPr sz="582" b="0"/>
            </a:lvl1pPr>
          </a:lstStyle>
          <a:p>
            <a:endParaRPr lang="en-US" dirty="0"/>
          </a:p>
        </p:txBody>
      </p:sp>
      <p:sp>
        <p:nvSpPr>
          <p:cNvPr id="178" name="Text Placeholder 3">
            <a:extLst>
              <a:ext uri="{FF2B5EF4-FFF2-40B4-BE49-F238E27FC236}">
                <a16:creationId xmlns:a16="http://schemas.microsoft.com/office/drawing/2014/main" id="{C6D49DFB-FF6B-488F-81F4-D98000550E1E}"/>
              </a:ext>
            </a:extLst>
          </p:cNvPr>
          <p:cNvSpPr>
            <a:spLocks noGrp="1"/>
          </p:cNvSpPr>
          <p:nvPr>
            <p:ph type="body" sz="quarter" idx="94" hasCustomPrompt="1"/>
          </p:nvPr>
        </p:nvSpPr>
        <p:spPr>
          <a:xfrm>
            <a:off x="5094201" y="377589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79" name="Picture Placeholder 60">
            <a:extLst>
              <a:ext uri="{FF2B5EF4-FFF2-40B4-BE49-F238E27FC236}">
                <a16:creationId xmlns:a16="http://schemas.microsoft.com/office/drawing/2014/main" id="{B2BD8C82-6F0A-4F31-BC75-05C1B85A3FCE}"/>
              </a:ext>
            </a:extLst>
          </p:cNvPr>
          <p:cNvSpPr>
            <a:spLocks noGrp="1"/>
          </p:cNvSpPr>
          <p:nvPr>
            <p:ph type="pic" sz="quarter" idx="95"/>
          </p:nvPr>
        </p:nvSpPr>
        <p:spPr>
          <a:xfrm>
            <a:off x="4671356" y="4409112"/>
            <a:ext cx="342000" cy="342000"/>
          </a:xfrm>
          <a:prstGeom prst="ellipse">
            <a:avLst/>
          </a:prstGeom>
        </p:spPr>
        <p:txBody>
          <a:bodyPr anchor="ctr" anchorCtr="0"/>
          <a:lstStyle>
            <a:lvl1pPr algn="ctr">
              <a:defRPr sz="582" b="0"/>
            </a:lvl1pPr>
          </a:lstStyle>
          <a:p>
            <a:endParaRPr lang="en-US" dirty="0"/>
          </a:p>
        </p:txBody>
      </p:sp>
      <p:sp>
        <p:nvSpPr>
          <p:cNvPr id="180" name="Text Placeholder 3">
            <a:extLst>
              <a:ext uri="{FF2B5EF4-FFF2-40B4-BE49-F238E27FC236}">
                <a16:creationId xmlns:a16="http://schemas.microsoft.com/office/drawing/2014/main" id="{4E37928C-CD97-4515-9357-02BAE796FB33}"/>
              </a:ext>
            </a:extLst>
          </p:cNvPr>
          <p:cNvSpPr>
            <a:spLocks noGrp="1"/>
          </p:cNvSpPr>
          <p:nvPr>
            <p:ph type="body" sz="quarter" idx="96" hasCustomPrompt="1"/>
          </p:nvPr>
        </p:nvSpPr>
        <p:spPr>
          <a:xfrm>
            <a:off x="5094201" y="442153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81" name="Picture Placeholder 60">
            <a:extLst>
              <a:ext uri="{FF2B5EF4-FFF2-40B4-BE49-F238E27FC236}">
                <a16:creationId xmlns:a16="http://schemas.microsoft.com/office/drawing/2014/main" id="{372D7095-C283-4647-94FD-5897F46557C8}"/>
              </a:ext>
            </a:extLst>
          </p:cNvPr>
          <p:cNvSpPr>
            <a:spLocks noGrp="1"/>
          </p:cNvSpPr>
          <p:nvPr>
            <p:ph type="pic" sz="quarter" idx="97"/>
          </p:nvPr>
        </p:nvSpPr>
        <p:spPr>
          <a:xfrm>
            <a:off x="4671356" y="4854405"/>
            <a:ext cx="342000" cy="342000"/>
          </a:xfrm>
          <a:prstGeom prst="ellipse">
            <a:avLst/>
          </a:prstGeom>
        </p:spPr>
        <p:txBody>
          <a:bodyPr anchor="ctr" anchorCtr="0"/>
          <a:lstStyle>
            <a:lvl1pPr algn="ctr">
              <a:defRPr sz="582" b="0"/>
            </a:lvl1pPr>
          </a:lstStyle>
          <a:p>
            <a:endParaRPr lang="en-US" dirty="0"/>
          </a:p>
        </p:txBody>
      </p:sp>
      <p:sp>
        <p:nvSpPr>
          <p:cNvPr id="182" name="Text Placeholder 3">
            <a:extLst>
              <a:ext uri="{FF2B5EF4-FFF2-40B4-BE49-F238E27FC236}">
                <a16:creationId xmlns:a16="http://schemas.microsoft.com/office/drawing/2014/main" id="{03C34A30-3E18-451F-A174-F8AC5948AB43}"/>
              </a:ext>
            </a:extLst>
          </p:cNvPr>
          <p:cNvSpPr>
            <a:spLocks noGrp="1"/>
          </p:cNvSpPr>
          <p:nvPr>
            <p:ph type="body" sz="quarter" idx="98" hasCustomPrompt="1"/>
          </p:nvPr>
        </p:nvSpPr>
        <p:spPr>
          <a:xfrm>
            <a:off x="5094201" y="486682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83" name="Picture Placeholder 60">
            <a:extLst>
              <a:ext uri="{FF2B5EF4-FFF2-40B4-BE49-F238E27FC236}">
                <a16:creationId xmlns:a16="http://schemas.microsoft.com/office/drawing/2014/main" id="{A9FAA530-63B4-4A2B-98AE-ED7FE4384B73}"/>
              </a:ext>
            </a:extLst>
          </p:cNvPr>
          <p:cNvSpPr>
            <a:spLocks noGrp="1"/>
          </p:cNvSpPr>
          <p:nvPr>
            <p:ph type="pic" sz="quarter" idx="99"/>
          </p:nvPr>
        </p:nvSpPr>
        <p:spPr>
          <a:xfrm>
            <a:off x="5989616" y="2255827"/>
            <a:ext cx="342000" cy="342000"/>
          </a:xfrm>
          <a:prstGeom prst="ellipse">
            <a:avLst/>
          </a:prstGeom>
        </p:spPr>
        <p:txBody>
          <a:bodyPr anchor="ctr" anchorCtr="0"/>
          <a:lstStyle>
            <a:lvl1pPr algn="ctr">
              <a:defRPr sz="582" b="0"/>
            </a:lvl1pPr>
          </a:lstStyle>
          <a:p>
            <a:endParaRPr lang="en-US" dirty="0"/>
          </a:p>
        </p:txBody>
      </p:sp>
      <p:sp>
        <p:nvSpPr>
          <p:cNvPr id="184" name="Text Placeholder 3">
            <a:extLst>
              <a:ext uri="{FF2B5EF4-FFF2-40B4-BE49-F238E27FC236}">
                <a16:creationId xmlns:a16="http://schemas.microsoft.com/office/drawing/2014/main" id="{5F5B22AF-6367-4599-BDA4-C4D90DEEA5E8}"/>
              </a:ext>
            </a:extLst>
          </p:cNvPr>
          <p:cNvSpPr>
            <a:spLocks noGrp="1"/>
          </p:cNvSpPr>
          <p:nvPr>
            <p:ph type="body" sz="quarter" idx="100" hasCustomPrompt="1"/>
          </p:nvPr>
        </p:nvSpPr>
        <p:spPr>
          <a:xfrm>
            <a:off x="6412461" y="2268248"/>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85" name="Picture Placeholder 60">
            <a:extLst>
              <a:ext uri="{FF2B5EF4-FFF2-40B4-BE49-F238E27FC236}">
                <a16:creationId xmlns:a16="http://schemas.microsoft.com/office/drawing/2014/main" id="{BD5BBB12-55C1-407C-B2AC-75AEFEC3A944}"/>
              </a:ext>
            </a:extLst>
          </p:cNvPr>
          <p:cNvSpPr>
            <a:spLocks noGrp="1"/>
          </p:cNvSpPr>
          <p:nvPr>
            <p:ph type="pic" sz="quarter" idx="101"/>
          </p:nvPr>
        </p:nvSpPr>
        <p:spPr>
          <a:xfrm>
            <a:off x="5989616" y="2701120"/>
            <a:ext cx="342000" cy="342000"/>
          </a:xfrm>
          <a:prstGeom prst="ellipse">
            <a:avLst/>
          </a:prstGeom>
        </p:spPr>
        <p:txBody>
          <a:bodyPr anchor="ctr" anchorCtr="0"/>
          <a:lstStyle>
            <a:lvl1pPr algn="ctr">
              <a:defRPr sz="582" b="0"/>
            </a:lvl1pPr>
          </a:lstStyle>
          <a:p>
            <a:endParaRPr lang="en-US" dirty="0"/>
          </a:p>
        </p:txBody>
      </p:sp>
      <p:sp>
        <p:nvSpPr>
          <p:cNvPr id="186" name="Text Placeholder 3">
            <a:extLst>
              <a:ext uri="{FF2B5EF4-FFF2-40B4-BE49-F238E27FC236}">
                <a16:creationId xmlns:a16="http://schemas.microsoft.com/office/drawing/2014/main" id="{76AA654E-97B7-4950-95AB-0CC422594FCF}"/>
              </a:ext>
            </a:extLst>
          </p:cNvPr>
          <p:cNvSpPr>
            <a:spLocks noGrp="1"/>
          </p:cNvSpPr>
          <p:nvPr>
            <p:ph type="body" sz="quarter" idx="102" hasCustomPrompt="1"/>
          </p:nvPr>
        </p:nvSpPr>
        <p:spPr>
          <a:xfrm>
            <a:off x="6412461" y="2713541"/>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87" name="Picture Placeholder 60">
            <a:extLst>
              <a:ext uri="{FF2B5EF4-FFF2-40B4-BE49-F238E27FC236}">
                <a16:creationId xmlns:a16="http://schemas.microsoft.com/office/drawing/2014/main" id="{8B1746D4-0878-4271-A14F-DB992460B692}"/>
              </a:ext>
            </a:extLst>
          </p:cNvPr>
          <p:cNvSpPr>
            <a:spLocks noGrp="1"/>
          </p:cNvSpPr>
          <p:nvPr>
            <p:ph type="pic" sz="quarter" idx="103"/>
          </p:nvPr>
        </p:nvSpPr>
        <p:spPr>
          <a:xfrm>
            <a:off x="5989616" y="3318182"/>
            <a:ext cx="342000" cy="342000"/>
          </a:xfrm>
          <a:prstGeom prst="ellipse">
            <a:avLst/>
          </a:prstGeom>
        </p:spPr>
        <p:txBody>
          <a:bodyPr anchor="ctr" anchorCtr="0"/>
          <a:lstStyle>
            <a:lvl1pPr algn="ctr">
              <a:defRPr sz="582" b="0"/>
            </a:lvl1pPr>
          </a:lstStyle>
          <a:p>
            <a:endParaRPr lang="en-US" dirty="0"/>
          </a:p>
        </p:txBody>
      </p:sp>
      <p:sp>
        <p:nvSpPr>
          <p:cNvPr id="188" name="Text Placeholder 3">
            <a:extLst>
              <a:ext uri="{FF2B5EF4-FFF2-40B4-BE49-F238E27FC236}">
                <a16:creationId xmlns:a16="http://schemas.microsoft.com/office/drawing/2014/main" id="{5248D890-7F60-460A-B9D2-9CD8E6A3E4AA}"/>
              </a:ext>
            </a:extLst>
          </p:cNvPr>
          <p:cNvSpPr>
            <a:spLocks noGrp="1"/>
          </p:cNvSpPr>
          <p:nvPr>
            <p:ph type="body" sz="quarter" idx="104" hasCustomPrompt="1"/>
          </p:nvPr>
        </p:nvSpPr>
        <p:spPr>
          <a:xfrm>
            <a:off x="6412461" y="333060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89" name="Picture Placeholder 60">
            <a:extLst>
              <a:ext uri="{FF2B5EF4-FFF2-40B4-BE49-F238E27FC236}">
                <a16:creationId xmlns:a16="http://schemas.microsoft.com/office/drawing/2014/main" id="{2328E3E0-5FDF-4D7D-939B-2D60B71A7A91}"/>
              </a:ext>
            </a:extLst>
          </p:cNvPr>
          <p:cNvSpPr>
            <a:spLocks noGrp="1"/>
          </p:cNvSpPr>
          <p:nvPr>
            <p:ph type="pic" sz="quarter" idx="105"/>
          </p:nvPr>
        </p:nvSpPr>
        <p:spPr>
          <a:xfrm>
            <a:off x="5989616" y="3763475"/>
            <a:ext cx="342000" cy="342000"/>
          </a:xfrm>
          <a:prstGeom prst="ellipse">
            <a:avLst/>
          </a:prstGeom>
        </p:spPr>
        <p:txBody>
          <a:bodyPr anchor="ctr" anchorCtr="0"/>
          <a:lstStyle>
            <a:lvl1pPr algn="ctr">
              <a:defRPr sz="582" b="0"/>
            </a:lvl1pPr>
          </a:lstStyle>
          <a:p>
            <a:endParaRPr lang="en-US" dirty="0"/>
          </a:p>
        </p:txBody>
      </p:sp>
      <p:sp>
        <p:nvSpPr>
          <p:cNvPr id="190" name="Text Placeholder 3">
            <a:extLst>
              <a:ext uri="{FF2B5EF4-FFF2-40B4-BE49-F238E27FC236}">
                <a16:creationId xmlns:a16="http://schemas.microsoft.com/office/drawing/2014/main" id="{18CE9DC0-F2C4-44CF-A82B-123126E4BCD6}"/>
              </a:ext>
            </a:extLst>
          </p:cNvPr>
          <p:cNvSpPr>
            <a:spLocks noGrp="1"/>
          </p:cNvSpPr>
          <p:nvPr>
            <p:ph type="body" sz="quarter" idx="106" hasCustomPrompt="1"/>
          </p:nvPr>
        </p:nvSpPr>
        <p:spPr>
          <a:xfrm>
            <a:off x="6412461" y="377589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91" name="Picture Placeholder 60">
            <a:extLst>
              <a:ext uri="{FF2B5EF4-FFF2-40B4-BE49-F238E27FC236}">
                <a16:creationId xmlns:a16="http://schemas.microsoft.com/office/drawing/2014/main" id="{9AC9FF86-6821-4060-B531-33133F908977}"/>
              </a:ext>
            </a:extLst>
          </p:cNvPr>
          <p:cNvSpPr>
            <a:spLocks noGrp="1"/>
          </p:cNvSpPr>
          <p:nvPr>
            <p:ph type="pic" sz="quarter" idx="107"/>
          </p:nvPr>
        </p:nvSpPr>
        <p:spPr>
          <a:xfrm>
            <a:off x="5989616" y="4409112"/>
            <a:ext cx="342000" cy="342000"/>
          </a:xfrm>
          <a:prstGeom prst="ellipse">
            <a:avLst/>
          </a:prstGeom>
        </p:spPr>
        <p:txBody>
          <a:bodyPr anchor="ctr" anchorCtr="0"/>
          <a:lstStyle>
            <a:lvl1pPr algn="ctr">
              <a:defRPr sz="582" b="0"/>
            </a:lvl1pPr>
          </a:lstStyle>
          <a:p>
            <a:endParaRPr lang="en-US" dirty="0"/>
          </a:p>
        </p:txBody>
      </p:sp>
      <p:sp>
        <p:nvSpPr>
          <p:cNvPr id="192" name="Text Placeholder 3">
            <a:extLst>
              <a:ext uri="{FF2B5EF4-FFF2-40B4-BE49-F238E27FC236}">
                <a16:creationId xmlns:a16="http://schemas.microsoft.com/office/drawing/2014/main" id="{DAEB6BAD-85B8-445F-9910-DF2DA162C50A}"/>
              </a:ext>
            </a:extLst>
          </p:cNvPr>
          <p:cNvSpPr>
            <a:spLocks noGrp="1"/>
          </p:cNvSpPr>
          <p:nvPr>
            <p:ph type="body" sz="quarter" idx="108" hasCustomPrompt="1"/>
          </p:nvPr>
        </p:nvSpPr>
        <p:spPr>
          <a:xfrm>
            <a:off x="6412461" y="442153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93" name="Picture Placeholder 60">
            <a:extLst>
              <a:ext uri="{FF2B5EF4-FFF2-40B4-BE49-F238E27FC236}">
                <a16:creationId xmlns:a16="http://schemas.microsoft.com/office/drawing/2014/main" id="{F984F145-3B5F-463E-B2C0-570B80477B8E}"/>
              </a:ext>
            </a:extLst>
          </p:cNvPr>
          <p:cNvSpPr>
            <a:spLocks noGrp="1"/>
          </p:cNvSpPr>
          <p:nvPr>
            <p:ph type="pic" sz="quarter" idx="109"/>
          </p:nvPr>
        </p:nvSpPr>
        <p:spPr>
          <a:xfrm>
            <a:off x="5989616" y="4854405"/>
            <a:ext cx="342000" cy="342000"/>
          </a:xfrm>
          <a:prstGeom prst="ellipse">
            <a:avLst/>
          </a:prstGeom>
        </p:spPr>
        <p:txBody>
          <a:bodyPr anchor="ctr" anchorCtr="0"/>
          <a:lstStyle>
            <a:lvl1pPr algn="ctr">
              <a:defRPr sz="582" b="0"/>
            </a:lvl1pPr>
          </a:lstStyle>
          <a:p>
            <a:endParaRPr lang="en-US" dirty="0"/>
          </a:p>
        </p:txBody>
      </p:sp>
      <p:sp>
        <p:nvSpPr>
          <p:cNvPr id="194" name="Text Placeholder 3">
            <a:extLst>
              <a:ext uri="{FF2B5EF4-FFF2-40B4-BE49-F238E27FC236}">
                <a16:creationId xmlns:a16="http://schemas.microsoft.com/office/drawing/2014/main" id="{25F3A6D4-BA37-41F4-AC49-7E4D2ACFDC24}"/>
              </a:ext>
            </a:extLst>
          </p:cNvPr>
          <p:cNvSpPr>
            <a:spLocks noGrp="1"/>
          </p:cNvSpPr>
          <p:nvPr>
            <p:ph type="body" sz="quarter" idx="110" hasCustomPrompt="1"/>
          </p:nvPr>
        </p:nvSpPr>
        <p:spPr>
          <a:xfrm>
            <a:off x="6412461" y="486682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95" name="Picture Placeholder 60">
            <a:extLst>
              <a:ext uri="{FF2B5EF4-FFF2-40B4-BE49-F238E27FC236}">
                <a16:creationId xmlns:a16="http://schemas.microsoft.com/office/drawing/2014/main" id="{D391364C-B81D-4ED2-940B-47AF04CCF90D}"/>
              </a:ext>
            </a:extLst>
          </p:cNvPr>
          <p:cNvSpPr>
            <a:spLocks noGrp="1"/>
          </p:cNvSpPr>
          <p:nvPr>
            <p:ph type="pic" sz="quarter" idx="111"/>
          </p:nvPr>
        </p:nvSpPr>
        <p:spPr>
          <a:xfrm>
            <a:off x="7323116" y="2255827"/>
            <a:ext cx="342000" cy="342000"/>
          </a:xfrm>
          <a:prstGeom prst="ellipse">
            <a:avLst/>
          </a:prstGeom>
        </p:spPr>
        <p:txBody>
          <a:bodyPr anchor="ctr" anchorCtr="0"/>
          <a:lstStyle>
            <a:lvl1pPr algn="ctr">
              <a:defRPr sz="582" b="0"/>
            </a:lvl1pPr>
          </a:lstStyle>
          <a:p>
            <a:endParaRPr lang="en-US" dirty="0"/>
          </a:p>
        </p:txBody>
      </p:sp>
      <p:sp>
        <p:nvSpPr>
          <p:cNvPr id="196" name="Text Placeholder 3">
            <a:extLst>
              <a:ext uri="{FF2B5EF4-FFF2-40B4-BE49-F238E27FC236}">
                <a16:creationId xmlns:a16="http://schemas.microsoft.com/office/drawing/2014/main" id="{388B55BB-1827-4102-8263-E675B9B1747A}"/>
              </a:ext>
            </a:extLst>
          </p:cNvPr>
          <p:cNvSpPr>
            <a:spLocks noGrp="1"/>
          </p:cNvSpPr>
          <p:nvPr>
            <p:ph type="body" sz="quarter" idx="112" hasCustomPrompt="1"/>
          </p:nvPr>
        </p:nvSpPr>
        <p:spPr>
          <a:xfrm>
            <a:off x="7745961" y="2268248"/>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97" name="Picture Placeholder 60">
            <a:extLst>
              <a:ext uri="{FF2B5EF4-FFF2-40B4-BE49-F238E27FC236}">
                <a16:creationId xmlns:a16="http://schemas.microsoft.com/office/drawing/2014/main" id="{F99D5CBF-87B1-4D7A-BF8D-232A1F31F952}"/>
              </a:ext>
            </a:extLst>
          </p:cNvPr>
          <p:cNvSpPr>
            <a:spLocks noGrp="1"/>
          </p:cNvSpPr>
          <p:nvPr>
            <p:ph type="pic" sz="quarter" idx="113"/>
          </p:nvPr>
        </p:nvSpPr>
        <p:spPr>
          <a:xfrm>
            <a:off x="7323116" y="2701120"/>
            <a:ext cx="342000" cy="342000"/>
          </a:xfrm>
          <a:prstGeom prst="ellipse">
            <a:avLst/>
          </a:prstGeom>
        </p:spPr>
        <p:txBody>
          <a:bodyPr anchor="ctr" anchorCtr="0"/>
          <a:lstStyle>
            <a:lvl1pPr algn="ctr">
              <a:defRPr sz="582" b="0"/>
            </a:lvl1pPr>
          </a:lstStyle>
          <a:p>
            <a:endParaRPr lang="en-US" dirty="0"/>
          </a:p>
        </p:txBody>
      </p:sp>
      <p:sp>
        <p:nvSpPr>
          <p:cNvPr id="198" name="Text Placeholder 3">
            <a:extLst>
              <a:ext uri="{FF2B5EF4-FFF2-40B4-BE49-F238E27FC236}">
                <a16:creationId xmlns:a16="http://schemas.microsoft.com/office/drawing/2014/main" id="{0E0AE78F-18AD-4A54-944B-93FE8050FA74}"/>
              </a:ext>
            </a:extLst>
          </p:cNvPr>
          <p:cNvSpPr>
            <a:spLocks noGrp="1"/>
          </p:cNvSpPr>
          <p:nvPr>
            <p:ph type="body" sz="quarter" idx="114" hasCustomPrompt="1"/>
          </p:nvPr>
        </p:nvSpPr>
        <p:spPr>
          <a:xfrm>
            <a:off x="7745961" y="2713541"/>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199" name="Picture Placeholder 60">
            <a:extLst>
              <a:ext uri="{FF2B5EF4-FFF2-40B4-BE49-F238E27FC236}">
                <a16:creationId xmlns:a16="http://schemas.microsoft.com/office/drawing/2014/main" id="{F75E83D5-8AED-4B1E-A35B-88263EBA54BE}"/>
              </a:ext>
            </a:extLst>
          </p:cNvPr>
          <p:cNvSpPr>
            <a:spLocks noGrp="1"/>
          </p:cNvSpPr>
          <p:nvPr>
            <p:ph type="pic" sz="quarter" idx="115"/>
          </p:nvPr>
        </p:nvSpPr>
        <p:spPr>
          <a:xfrm>
            <a:off x="7323116" y="3318182"/>
            <a:ext cx="342000" cy="342000"/>
          </a:xfrm>
          <a:prstGeom prst="ellipse">
            <a:avLst/>
          </a:prstGeom>
        </p:spPr>
        <p:txBody>
          <a:bodyPr anchor="ctr" anchorCtr="0"/>
          <a:lstStyle>
            <a:lvl1pPr algn="ctr">
              <a:defRPr sz="582" b="0"/>
            </a:lvl1pPr>
          </a:lstStyle>
          <a:p>
            <a:endParaRPr lang="en-US" dirty="0"/>
          </a:p>
        </p:txBody>
      </p:sp>
      <p:sp>
        <p:nvSpPr>
          <p:cNvPr id="200" name="Text Placeholder 3">
            <a:extLst>
              <a:ext uri="{FF2B5EF4-FFF2-40B4-BE49-F238E27FC236}">
                <a16:creationId xmlns:a16="http://schemas.microsoft.com/office/drawing/2014/main" id="{F2B3355C-6D68-46C1-A1C2-639851B2C314}"/>
              </a:ext>
            </a:extLst>
          </p:cNvPr>
          <p:cNvSpPr>
            <a:spLocks noGrp="1"/>
          </p:cNvSpPr>
          <p:nvPr>
            <p:ph type="body" sz="quarter" idx="116" hasCustomPrompt="1"/>
          </p:nvPr>
        </p:nvSpPr>
        <p:spPr>
          <a:xfrm>
            <a:off x="7745961" y="333060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201" name="Picture Placeholder 60">
            <a:extLst>
              <a:ext uri="{FF2B5EF4-FFF2-40B4-BE49-F238E27FC236}">
                <a16:creationId xmlns:a16="http://schemas.microsoft.com/office/drawing/2014/main" id="{8F688484-93C4-4607-A961-285C035C21BB}"/>
              </a:ext>
            </a:extLst>
          </p:cNvPr>
          <p:cNvSpPr>
            <a:spLocks noGrp="1"/>
          </p:cNvSpPr>
          <p:nvPr>
            <p:ph type="pic" sz="quarter" idx="117"/>
          </p:nvPr>
        </p:nvSpPr>
        <p:spPr>
          <a:xfrm>
            <a:off x="7323116" y="3763475"/>
            <a:ext cx="342000" cy="342000"/>
          </a:xfrm>
          <a:prstGeom prst="ellipse">
            <a:avLst/>
          </a:prstGeom>
        </p:spPr>
        <p:txBody>
          <a:bodyPr anchor="ctr" anchorCtr="0"/>
          <a:lstStyle>
            <a:lvl1pPr algn="ctr">
              <a:defRPr sz="582" b="0"/>
            </a:lvl1pPr>
          </a:lstStyle>
          <a:p>
            <a:endParaRPr lang="en-US" dirty="0"/>
          </a:p>
        </p:txBody>
      </p:sp>
      <p:sp>
        <p:nvSpPr>
          <p:cNvPr id="202" name="Text Placeholder 3">
            <a:extLst>
              <a:ext uri="{FF2B5EF4-FFF2-40B4-BE49-F238E27FC236}">
                <a16:creationId xmlns:a16="http://schemas.microsoft.com/office/drawing/2014/main" id="{62753145-C714-4DDE-844D-479C2C0B7306}"/>
              </a:ext>
            </a:extLst>
          </p:cNvPr>
          <p:cNvSpPr>
            <a:spLocks noGrp="1"/>
          </p:cNvSpPr>
          <p:nvPr>
            <p:ph type="body" sz="quarter" idx="118" hasCustomPrompt="1"/>
          </p:nvPr>
        </p:nvSpPr>
        <p:spPr>
          <a:xfrm>
            <a:off x="7745961" y="377589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203" name="Picture Placeholder 60">
            <a:extLst>
              <a:ext uri="{FF2B5EF4-FFF2-40B4-BE49-F238E27FC236}">
                <a16:creationId xmlns:a16="http://schemas.microsoft.com/office/drawing/2014/main" id="{6C380B94-15BC-49D3-9ACB-B0165737B938}"/>
              </a:ext>
            </a:extLst>
          </p:cNvPr>
          <p:cNvSpPr>
            <a:spLocks noGrp="1"/>
          </p:cNvSpPr>
          <p:nvPr>
            <p:ph type="pic" sz="quarter" idx="119"/>
          </p:nvPr>
        </p:nvSpPr>
        <p:spPr>
          <a:xfrm>
            <a:off x="7323116" y="4409112"/>
            <a:ext cx="342000" cy="342000"/>
          </a:xfrm>
          <a:prstGeom prst="ellipse">
            <a:avLst/>
          </a:prstGeom>
        </p:spPr>
        <p:txBody>
          <a:bodyPr anchor="ctr" anchorCtr="0"/>
          <a:lstStyle>
            <a:lvl1pPr algn="ctr">
              <a:defRPr sz="582" b="0"/>
            </a:lvl1pPr>
          </a:lstStyle>
          <a:p>
            <a:endParaRPr lang="en-US" dirty="0"/>
          </a:p>
        </p:txBody>
      </p:sp>
      <p:sp>
        <p:nvSpPr>
          <p:cNvPr id="204" name="Text Placeholder 3">
            <a:extLst>
              <a:ext uri="{FF2B5EF4-FFF2-40B4-BE49-F238E27FC236}">
                <a16:creationId xmlns:a16="http://schemas.microsoft.com/office/drawing/2014/main" id="{98115A3D-C723-45BC-8042-984B1FD91E89}"/>
              </a:ext>
            </a:extLst>
          </p:cNvPr>
          <p:cNvSpPr>
            <a:spLocks noGrp="1"/>
          </p:cNvSpPr>
          <p:nvPr>
            <p:ph type="body" sz="quarter" idx="120" hasCustomPrompt="1"/>
          </p:nvPr>
        </p:nvSpPr>
        <p:spPr>
          <a:xfrm>
            <a:off x="7745961" y="4421533"/>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205" name="Picture Placeholder 60">
            <a:extLst>
              <a:ext uri="{FF2B5EF4-FFF2-40B4-BE49-F238E27FC236}">
                <a16:creationId xmlns:a16="http://schemas.microsoft.com/office/drawing/2014/main" id="{EA73CDD7-2EB9-439F-A521-85E2BF456916}"/>
              </a:ext>
            </a:extLst>
          </p:cNvPr>
          <p:cNvSpPr>
            <a:spLocks noGrp="1"/>
          </p:cNvSpPr>
          <p:nvPr>
            <p:ph type="pic" sz="quarter" idx="121"/>
          </p:nvPr>
        </p:nvSpPr>
        <p:spPr>
          <a:xfrm>
            <a:off x="7323116" y="4854405"/>
            <a:ext cx="342000" cy="342000"/>
          </a:xfrm>
          <a:prstGeom prst="ellipse">
            <a:avLst/>
          </a:prstGeom>
        </p:spPr>
        <p:txBody>
          <a:bodyPr anchor="ctr" anchorCtr="0"/>
          <a:lstStyle>
            <a:lvl1pPr algn="ctr">
              <a:defRPr sz="582" b="0"/>
            </a:lvl1pPr>
          </a:lstStyle>
          <a:p>
            <a:endParaRPr lang="en-US" dirty="0"/>
          </a:p>
        </p:txBody>
      </p:sp>
      <p:sp>
        <p:nvSpPr>
          <p:cNvPr id="206" name="Text Placeholder 3">
            <a:extLst>
              <a:ext uri="{FF2B5EF4-FFF2-40B4-BE49-F238E27FC236}">
                <a16:creationId xmlns:a16="http://schemas.microsoft.com/office/drawing/2014/main" id="{D22982F7-90AD-45C3-99A8-1ECBDCFA28FA}"/>
              </a:ext>
            </a:extLst>
          </p:cNvPr>
          <p:cNvSpPr>
            <a:spLocks noGrp="1"/>
          </p:cNvSpPr>
          <p:nvPr>
            <p:ph type="body" sz="quarter" idx="122" hasCustomPrompt="1"/>
          </p:nvPr>
        </p:nvSpPr>
        <p:spPr>
          <a:xfrm>
            <a:off x="7745961" y="4866826"/>
            <a:ext cx="821897" cy="398176"/>
          </a:xfrm>
        </p:spPr>
        <p:txBody>
          <a:bodyPr/>
          <a:lstStyle>
            <a:lvl1pPr>
              <a:spcBef>
                <a:spcPts val="0"/>
              </a:spcBef>
              <a:spcAft>
                <a:spcPts val="97"/>
              </a:spcAft>
              <a:defRPr sz="679" b="1"/>
            </a:lvl1pPr>
            <a:lvl2pPr marL="0" indent="0">
              <a:spcBef>
                <a:spcPts val="0"/>
              </a:spcBef>
              <a:spcAft>
                <a:spcPts val="0"/>
              </a:spcAft>
              <a:buNone/>
              <a:defRPr sz="679">
                <a:solidFill>
                  <a:schemeClr val="tx1"/>
                </a:solidFill>
              </a:defRPr>
            </a:lvl2pPr>
            <a:lvl3pPr marL="0" indent="0">
              <a:spcBef>
                <a:spcPts val="0"/>
              </a:spcBef>
              <a:spcAft>
                <a:spcPts val="0"/>
              </a:spcAft>
              <a:buNone/>
              <a:defRPr sz="679"/>
            </a:lvl3pPr>
            <a:lvl4pPr marL="0" indent="0">
              <a:spcBef>
                <a:spcPts val="0"/>
              </a:spcBef>
              <a:spcAft>
                <a:spcPts val="0"/>
              </a:spcAft>
              <a:buNone/>
              <a:defRPr sz="679"/>
            </a:lvl4pPr>
            <a:lvl5pPr marL="0" indent="0">
              <a:spcBef>
                <a:spcPts val="0"/>
              </a:spcBef>
              <a:spcAft>
                <a:spcPts val="0"/>
              </a:spcAft>
              <a:buNone/>
              <a:defRPr sz="679"/>
            </a:lvl5pPr>
          </a:lstStyle>
          <a:p>
            <a:pPr lvl="0"/>
            <a:r>
              <a:rPr lang="en-US" dirty="0"/>
              <a:t>Name </a:t>
            </a:r>
            <a:r>
              <a:rPr lang="en-US" dirty="0" err="1"/>
              <a:t>Lastname</a:t>
            </a:r>
            <a:endParaRPr lang="en-US" dirty="0"/>
          </a:p>
          <a:p>
            <a:pPr lvl="1"/>
            <a:r>
              <a:rPr lang="en-US" dirty="0"/>
              <a:t>Title</a:t>
            </a:r>
          </a:p>
          <a:p>
            <a:pPr lvl="4"/>
            <a:r>
              <a:rPr lang="en-US" dirty="0"/>
              <a:t>L5</a:t>
            </a:r>
          </a:p>
        </p:txBody>
      </p:sp>
      <p:sp>
        <p:nvSpPr>
          <p:cNvPr id="209" name="Subtitle 2">
            <a:extLst>
              <a:ext uri="{FF2B5EF4-FFF2-40B4-BE49-F238E27FC236}">
                <a16:creationId xmlns:a16="http://schemas.microsoft.com/office/drawing/2014/main" id="{D6727DC2-03FC-4BD8-ADE6-898031A203AB}"/>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3187658363"/>
      </p:ext>
    </p:extLst>
  </p:cSld>
  <p:clrMapOvr>
    <a:masterClrMapping/>
  </p:clrMapOvr>
  <p:extLst>
    <p:ext uri="{DCECCB84-F9BA-43D5-87BE-67443E8EF086}">
      <p15:sldGuideLst xmlns:p15="http://schemas.microsoft.com/office/powerpoint/2012/main">
        <p15:guide id="1" orient="horz" pos="1219"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BFB4-C74F-4EBA-B6B2-D570382AFB55}"/>
              </a:ext>
            </a:extLst>
          </p:cNvPr>
          <p:cNvSpPr>
            <a:spLocks noGrp="1"/>
          </p:cNvSpPr>
          <p:nvPr>
            <p:ph type="title"/>
          </p:nvPr>
        </p:nvSpPr>
        <p:spPr/>
        <p:txBody>
          <a:bodyPr/>
          <a:lstStyle/>
          <a:p>
            <a:r>
              <a:rPr lang="en-US" dirty="0"/>
              <a:t>Click to edit Master title style</a:t>
            </a:r>
          </a:p>
        </p:txBody>
      </p:sp>
      <p:sp>
        <p:nvSpPr>
          <p:cNvPr id="7" name="Text Placeholder 6">
            <a:extLst>
              <a:ext uri="{FF2B5EF4-FFF2-40B4-BE49-F238E27FC236}">
                <a16:creationId xmlns:a16="http://schemas.microsoft.com/office/drawing/2014/main" id="{F6741E74-BA75-4B37-A307-7961C49DA07C}"/>
              </a:ext>
            </a:extLst>
          </p:cNvPr>
          <p:cNvSpPr>
            <a:spLocks noGrp="1"/>
          </p:cNvSpPr>
          <p:nvPr>
            <p:ph type="body" sz="quarter" idx="13"/>
          </p:nvPr>
        </p:nvSpPr>
        <p:spPr>
          <a:xfrm>
            <a:off x="274322" y="1015201"/>
            <a:ext cx="8593453" cy="4869663"/>
          </a:xfrm>
        </p:spPr>
        <p:txBody>
          <a:bodyPr numCol="3" spcCol="183600"/>
          <a:lstStyle>
            <a:lvl1pPr>
              <a:lnSpc>
                <a:spcPct val="94000"/>
              </a:lnSpc>
              <a:spcBef>
                <a:spcPts val="0"/>
              </a:spcBef>
              <a:spcAft>
                <a:spcPts val="0"/>
              </a:spcAft>
              <a:defRPr sz="777"/>
            </a:lvl1pPr>
            <a:lvl2pPr marL="0" indent="0">
              <a:lnSpc>
                <a:spcPct val="94000"/>
              </a:lnSpc>
              <a:spcBef>
                <a:spcPts val="0"/>
              </a:spcBef>
              <a:spcAft>
                <a:spcPts val="0"/>
              </a:spcAft>
              <a:buNone/>
              <a:defRPr sz="777"/>
            </a:lvl2pPr>
            <a:lvl3pPr marL="86290" indent="-86290">
              <a:lnSpc>
                <a:spcPct val="94000"/>
              </a:lnSpc>
              <a:spcBef>
                <a:spcPts val="0"/>
              </a:spcBef>
              <a:spcAft>
                <a:spcPts val="0"/>
              </a:spcAft>
              <a:buFont typeface="Arial" panose="020B0604020202020204" pitchFamily="34" charset="0"/>
              <a:buChar char="●"/>
              <a:defRPr sz="777"/>
            </a:lvl3pPr>
            <a:lvl4pPr marL="171039" indent="-84749">
              <a:lnSpc>
                <a:spcPct val="94000"/>
              </a:lnSpc>
              <a:spcBef>
                <a:spcPts val="0"/>
              </a:spcBef>
              <a:spcAft>
                <a:spcPts val="0"/>
              </a:spcAft>
              <a:buFont typeface="Arial" panose="020B0604020202020204" pitchFamily="34" charset="0"/>
              <a:buChar char="–"/>
              <a:defRPr sz="777"/>
            </a:lvl4pPr>
            <a:lvl5pPr marL="257329" indent="-86290">
              <a:lnSpc>
                <a:spcPct val="94000"/>
              </a:lnSpc>
              <a:spcBef>
                <a:spcPts val="0"/>
              </a:spcBef>
              <a:spcAft>
                <a:spcPts val="0"/>
              </a:spcAft>
              <a:buFont typeface="Courier New" panose="02070309020205020404" pitchFamily="49" charset="0"/>
              <a:buChar char="o"/>
              <a:defRPr sz="7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a:extLst>
              <a:ext uri="{FF2B5EF4-FFF2-40B4-BE49-F238E27FC236}">
                <a16:creationId xmlns:a16="http://schemas.microsoft.com/office/drawing/2014/main" id="{FAF265FC-0406-45C6-BB45-1ED513399372}"/>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42477124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274639" y="3501739"/>
            <a:ext cx="8593137" cy="1328689"/>
          </a:xfrm>
        </p:spPr>
        <p:txBody>
          <a:bodyPr anchor="b" anchorCtr="0"/>
          <a:lstStyle>
            <a:lvl1pPr algn="l">
              <a:lnSpc>
                <a:spcPct val="90000"/>
              </a:lnSpc>
              <a:defRPr sz="7377" b="0">
                <a:solidFill>
                  <a:schemeClr val="tx1"/>
                </a:solidFill>
              </a:defRPr>
            </a:lvl1pPr>
          </a:lstStyle>
          <a:p>
            <a:r>
              <a:rPr lang="en-GB" dirty="0"/>
              <a:t>Thank you</a:t>
            </a:r>
            <a:endParaRPr lang="en-US" dirty="0"/>
          </a:p>
        </p:txBody>
      </p:sp>
      <p:cxnSp>
        <p:nvCxnSpPr>
          <p:cNvPr id="23" name="Straight Connector 22">
            <a:extLst>
              <a:ext uri="{FF2B5EF4-FFF2-40B4-BE49-F238E27FC236}">
                <a16:creationId xmlns:a16="http://schemas.microsoft.com/office/drawing/2014/main" id="{3DB633EC-96D0-49E0-8112-26922D0F08B8}"/>
              </a:ext>
            </a:extLst>
          </p:cNvPr>
          <p:cNvCxnSpPr>
            <a:cxnSpLocks/>
          </p:cNvCxnSpPr>
          <p:nvPr userDrawn="1"/>
        </p:nvCxnSpPr>
        <p:spPr>
          <a:xfrm>
            <a:off x="273600" y="3504984"/>
            <a:ext cx="8594176"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5" name="Graphic 4">
            <a:extLst>
              <a:ext uri="{FF2B5EF4-FFF2-40B4-BE49-F238E27FC236}">
                <a16:creationId xmlns:a16="http://schemas.microsoft.com/office/drawing/2014/main" id="{DF4EB14D-6D18-4BE6-A503-72C9628AF5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639" y="281878"/>
            <a:ext cx="1472400" cy="484886"/>
          </a:xfrm>
          <a:prstGeom prst="rect">
            <a:avLst/>
          </a:prstGeom>
        </p:spPr>
      </p:pic>
    </p:spTree>
    <p:extLst>
      <p:ext uri="{BB962C8B-B14F-4D97-AF65-F5344CB8AC3E}">
        <p14:creationId xmlns:p14="http://schemas.microsoft.com/office/powerpoint/2010/main" val="10147119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icon 8">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FA459FA-A155-4460-9B23-CB9CB965BDDA}"/>
              </a:ext>
            </a:extLst>
          </p:cNvPr>
          <p:cNvSpPr/>
          <p:nvPr userDrawn="1"/>
        </p:nvSpPr>
        <p:spPr>
          <a:xfrm>
            <a:off x="0" y="3665220"/>
            <a:ext cx="9144000" cy="2026920"/>
          </a:xfrm>
          <a:prstGeom prst="rect">
            <a:avLst/>
          </a:prstGeom>
          <a:solidFill>
            <a:srgbClr val="8C8E90"/>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19" name="Oval 18">
            <a:extLst>
              <a:ext uri="{FF2B5EF4-FFF2-40B4-BE49-F238E27FC236}">
                <a16:creationId xmlns:a16="http://schemas.microsoft.com/office/drawing/2014/main" id="{F14A0C10-0816-2E4D-A51B-ABE7E563813E}"/>
              </a:ext>
            </a:extLst>
          </p:cNvPr>
          <p:cNvSpPr/>
          <p:nvPr userDrawn="1"/>
        </p:nvSpPr>
        <p:spPr>
          <a:xfrm>
            <a:off x="7046957" y="3871629"/>
            <a:ext cx="1607598" cy="1607597"/>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165" dirty="0">
              <a:solidFill>
                <a:srgbClr val="000000"/>
              </a:solidFill>
            </a:endParaRP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7042700" y="3863789"/>
            <a:ext cx="1607598" cy="1607597"/>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40" y="2909395"/>
            <a:ext cx="5485692" cy="433319"/>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40" y="1138519"/>
            <a:ext cx="7865313" cy="1721221"/>
          </a:xfrm>
        </p:spPr>
        <p:txBody>
          <a:bodyPr anchor="t" anchorCtr="0"/>
          <a:lstStyle>
            <a:lvl1pPr algn="l">
              <a:lnSpc>
                <a:spcPct val="90000"/>
              </a:lnSpc>
              <a:defRPr sz="3883"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67930"/>
            <a:ext cx="8580798" cy="336153"/>
          </a:xfrm>
        </p:spPr>
        <p:txBody>
          <a:bodyPr anchor="b" anchorCtr="0">
            <a:noAutofit/>
          </a:bodyPr>
          <a:lstStyle>
            <a:lvl1pPr marL="0" indent="0" algn="l">
              <a:lnSpc>
                <a:spcPct val="100000"/>
              </a:lnSpc>
              <a:spcBef>
                <a:spcPts val="0"/>
              </a:spcBef>
              <a:spcAft>
                <a:spcPts val="0"/>
              </a:spcAft>
              <a:buNone/>
              <a:defRPr sz="971"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cxnSp>
        <p:nvCxnSpPr>
          <p:cNvPr id="22" name="Straight Connector 21">
            <a:extLst>
              <a:ext uri="{FF2B5EF4-FFF2-40B4-BE49-F238E27FC236}">
                <a16:creationId xmlns:a16="http://schemas.microsoft.com/office/drawing/2014/main" id="{E802E5BF-ADAD-467A-A316-F75D4D80B5F4}"/>
              </a:ext>
            </a:extLst>
          </p:cNvPr>
          <p:cNvCxnSpPr>
            <a:cxnSpLocks/>
          </p:cNvCxnSpPr>
          <p:nvPr userDrawn="1"/>
        </p:nvCxnSpPr>
        <p:spPr>
          <a:xfrm>
            <a:off x="269559" y="5988238"/>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374052" y="3956225"/>
            <a:ext cx="1846496"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3302563" y="3956225"/>
            <a:ext cx="1836000"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369793" y="4794792"/>
            <a:ext cx="1846496"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solidFill>
                  <a:schemeClr val="bg1"/>
                </a:solidFill>
              </a:defRPr>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3301522" y="4794792"/>
            <a:ext cx="1854560" cy="719069"/>
          </a:xfrm>
        </p:spPr>
        <p:txBody>
          <a:bodyPr/>
          <a:lstStyle>
            <a:lvl1pPr marL="0" indent="0">
              <a:lnSpc>
                <a:spcPct val="100000"/>
              </a:lnSpc>
              <a:spcBef>
                <a:spcPts val="0"/>
              </a:spcBef>
              <a:spcAft>
                <a:spcPts val="0"/>
              </a:spcAft>
              <a:buFont typeface="Arial" panose="020B0604020202020204" pitchFamily="34" charset="0"/>
              <a:buNone/>
              <a:defRPr sz="971">
                <a:solidFill>
                  <a:schemeClr val="bg1"/>
                </a:solidFill>
              </a:defRPr>
            </a:lvl1pPr>
            <a:lvl2pPr marL="0" indent="0">
              <a:lnSpc>
                <a:spcPct val="100000"/>
              </a:lnSpc>
              <a:spcBef>
                <a:spcPts val="0"/>
              </a:spcBef>
              <a:spcAft>
                <a:spcPts val="0"/>
              </a:spcAft>
              <a:buNone/>
              <a:defRPr sz="971">
                <a:solidFill>
                  <a:schemeClr val="bg1"/>
                </a:solidFill>
              </a:defRPr>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69559" y="923132"/>
            <a:ext cx="85932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 name="Date Placeholder 4">
            <a:extLst>
              <a:ext uri="{FF2B5EF4-FFF2-40B4-BE49-F238E27FC236}">
                <a16:creationId xmlns:a16="http://schemas.microsoft.com/office/drawing/2014/main" id="{1E4C8E96-5A4F-92C2-48D0-C3E9A0ADDF5B}"/>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5" name="Footer Placeholder 6">
            <a:extLst>
              <a:ext uri="{FF2B5EF4-FFF2-40B4-BE49-F238E27FC236}">
                <a16:creationId xmlns:a16="http://schemas.microsoft.com/office/drawing/2014/main" id="{D8E595CD-C213-47C7-EF95-C860B8E2B751}"/>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6" name="Slide Number Placeholder 44">
            <a:extLst>
              <a:ext uri="{FF2B5EF4-FFF2-40B4-BE49-F238E27FC236}">
                <a16:creationId xmlns:a16="http://schemas.microsoft.com/office/drawing/2014/main" id="{60BEA638-BB0C-5CF0-64C9-1D574AA15AA4}"/>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9" name="Slide Number">
            <a:extLst>
              <a:ext uri="{FF2B5EF4-FFF2-40B4-BE49-F238E27FC236}">
                <a16:creationId xmlns:a16="http://schemas.microsoft.com/office/drawing/2014/main" id="{BDE898BB-D717-C6AA-91B7-F100CCFAF9E0}"/>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0" name="TextBox 9">
            <a:extLst>
              <a:ext uri="{FF2B5EF4-FFF2-40B4-BE49-F238E27FC236}">
                <a16:creationId xmlns:a16="http://schemas.microsoft.com/office/drawing/2014/main" id="{24CCB2D7-D218-70E4-6257-E7706F618BDE}"/>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1" name="Graphic 10">
            <a:extLst>
              <a:ext uri="{FF2B5EF4-FFF2-40B4-BE49-F238E27FC236}">
                <a16:creationId xmlns:a16="http://schemas.microsoft.com/office/drawing/2014/main" id="{CFBDBE03-D3B2-5C95-10C2-8597A23AB03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2258502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solidFill>
          <a:srgbClr val="565A5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5DEBDA-89B5-42C1-93B6-6DE739858681}"/>
              </a:ext>
            </a:extLst>
          </p:cNvPr>
          <p:cNvSpPr>
            <a:spLocks noGrp="1"/>
          </p:cNvSpPr>
          <p:nvPr>
            <p:ph type="ctrTitle" hasCustomPrompt="1"/>
          </p:nvPr>
        </p:nvSpPr>
        <p:spPr>
          <a:xfrm>
            <a:off x="274639" y="3501739"/>
            <a:ext cx="8593137" cy="1328689"/>
          </a:xfrm>
        </p:spPr>
        <p:txBody>
          <a:bodyPr anchor="b" anchorCtr="0"/>
          <a:lstStyle>
            <a:lvl1pPr algn="l">
              <a:lnSpc>
                <a:spcPct val="90000"/>
              </a:lnSpc>
              <a:defRPr sz="7377" b="0">
                <a:solidFill>
                  <a:schemeClr val="tx1"/>
                </a:solidFill>
              </a:defRPr>
            </a:lvl1pPr>
          </a:lstStyle>
          <a:p>
            <a:r>
              <a:rPr lang="en-GB" dirty="0"/>
              <a:t>Thank you</a:t>
            </a:r>
            <a:endParaRPr lang="en-US" dirty="0"/>
          </a:p>
        </p:txBody>
      </p:sp>
      <p:cxnSp>
        <p:nvCxnSpPr>
          <p:cNvPr id="7" name="Straight Connector 6">
            <a:extLst>
              <a:ext uri="{FF2B5EF4-FFF2-40B4-BE49-F238E27FC236}">
                <a16:creationId xmlns:a16="http://schemas.microsoft.com/office/drawing/2014/main" id="{FDEDE6C8-4D94-48C3-B3B1-AD90099182AB}"/>
              </a:ext>
            </a:extLst>
          </p:cNvPr>
          <p:cNvCxnSpPr>
            <a:cxnSpLocks/>
          </p:cNvCxnSpPr>
          <p:nvPr userDrawn="1"/>
        </p:nvCxnSpPr>
        <p:spPr>
          <a:xfrm>
            <a:off x="273600" y="3504984"/>
            <a:ext cx="8594176"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8" name="Graphic 7">
            <a:extLst>
              <a:ext uri="{FF2B5EF4-FFF2-40B4-BE49-F238E27FC236}">
                <a16:creationId xmlns:a16="http://schemas.microsoft.com/office/drawing/2014/main" id="{1E4F3A73-9DCF-4CE7-8052-D2BB02EB3EB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639" y="281878"/>
            <a:ext cx="1472400" cy="484886"/>
          </a:xfrm>
          <a:prstGeom prst="rect">
            <a:avLst/>
          </a:prstGeom>
        </p:spPr>
      </p:pic>
    </p:spTree>
    <p:extLst>
      <p:ext uri="{BB962C8B-B14F-4D97-AF65-F5344CB8AC3E}">
        <p14:creationId xmlns:p14="http://schemas.microsoft.com/office/powerpoint/2010/main" val="1375315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xfrm>
            <a:off x="4491935" y="6551333"/>
            <a:ext cx="142812" cy="135784"/>
          </a:xfrm>
          <a:prstGeom prst="rect">
            <a:avLst/>
          </a:prstGeom>
          <a:ln/>
        </p:spPr>
        <p:txBody>
          <a:bodyPr lIns="82058" tIns="41029" rIns="82058" bIns="41029"/>
          <a:lstStyle>
            <a:lvl1pPr>
              <a:defRPr/>
            </a:lvl1pPr>
          </a:lstStyle>
          <a:p>
            <a:pPr>
              <a:defRPr/>
            </a:pPr>
            <a:fld id="{CE8A0EA5-CC1E-4955-974C-39146C256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0566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42900" y="198438"/>
            <a:ext cx="8458200" cy="640080"/>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42900" y="960657"/>
            <a:ext cx="8458200" cy="457200"/>
          </a:xfrm>
          <a:prstGeom prst="rect">
            <a:avLst/>
          </a:prstGeom>
          <a:noFill/>
        </p:spPr>
        <p:txBody>
          <a:bodyPr wrap="square" lIns="0" tIns="0" rIns="0" bIns="0" rtlCol="0">
            <a:noAutofit/>
          </a:bodyPr>
          <a:lstStyle>
            <a:lvl1pPr marL="0" indent="0" algn="l" rtl="0" fontAlgn="base">
              <a:lnSpc>
                <a:spcPct val="100000"/>
              </a:lnSpc>
              <a:spcBef>
                <a:spcPct val="0"/>
              </a:spcBef>
              <a:spcAft>
                <a:spcPct val="0"/>
              </a:spcAft>
              <a:buNone/>
              <a:defRPr lang="en-US" sz="1359" b="0" kern="1200" smtClean="0">
                <a:solidFill>
                  <a:schemeClr val="bg1">
                    <a:lumMod val="50000"/>
                  </a:schemeClr>
                </a:solidFill>
                <a:latin typeface="+mj-lt"/>
                <a:ea typeface="+mn-ea"/>
                <a:cs typeface="+mn-cs"/>
              </a:defRPr>
            </a:lvl1pPr>
            <a:lvl2pPr algn="l" rtl="0" fontAlgn="base">
              <a:lnSpc>
                <a:spcPct val="90000"/>
              </a:lnSpc>
              <a:spcBef>
                <a:spcPct val="0"/>
              </a:spcBef>
              <a:spcAft>
                <a:spcPct val="0"/>
              </a:spcAft>
              <a:defRPr lang="en-US" sz="2135"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35"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35"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35"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bwMode="gray">
          <a:xfrm>
            <a:off x="342900" y="5341606"/>
            <a:ext cx="8458200" cy="502920"/>
          </a:xfrm>
          <a:prstGeom prst="rect">
            <a:avLst/>
          </a:prstGeom>
        </p:spPr>
        <p:txBody>
          <a:bodyPr lIns="0" tIns="0" rIns="0" bIns="0" anchor="b" anchorCtr="0">
            <a:noAutofit/>
          </a:bodyPr>
          <a:lstStyle>
            <a:lvl1pPr marL="75504" indent="-75504">
              <a:spcBef>
                <a:spcPts val="291"/>
              </a:spcBef>
              <a:buClr>
                <a:schemeClr val="tx1">
                  <a:lumMod val="50000"/>
                  <a:lumOff val="50000"/>
                </a:schemeClr>
              </a:buClr>
              <a:buSzPct val="100000"/>
              <a:buFont typeface="Wingdings" panose="05000000000000000000" pitchFamily="2" charset="2"/>
              <a:buAutoNum type="arabicPlain"/>
              <a:tabLst>
                <a:tab pos="67799" algn="l"/>
              </a:tabLst>
              <a:defRPr sz="777" i="0">
                <a:solidFill>
                  <a:schemeClr val="tx1">
                    <a:lumMod val="50000"/>
                    <a:lumOff val="50000"/>
                  </a:schemeClr>
                </a:solidFill>
                <a:latin typeface="+mn-lt"/>
                <a:cs typeface="Arial"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p:txBody>
      </p:sp>
    </p:spTree>
    <p:extLst>
      <p:ext uri="{BB962C8B-B14F-4D97-AF65-F5344CB8AC3E}">
        <p14:creationId xmlns:p14="http://schemas.microsoft.com/office/powerpoint/2010/main" val="3748720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ubtitle 3"/>
          <p:cNvSpPr>
            <a:spLocks noGrp="1"/>
          </p:cNvSpPr>
          <p:nvPr>
            <p:ph type="subTitle" sz="quarter" idx="10" hasCustomPrompt="1"/>
          </p:nvPr>
        </p:nvSpPr>
        <p:spPr>
          <a:xfrm>
            <a:off x="432261" y="943984"/>
            <a:ext cx="8279477" cy="282388"/>
          </a:xfrm>
          <a:prstGeom prst="rect">
            <a:avLst/>
          </a:prstGeom>
        </p:spPr>
        <p:txBody>
          <a:bodyPr lIns="0" tIns="0" rIns="0" bIns="0" anchor="t"/>
          <a:lstStyle>
            <a:lvl1pPr marL="0" indent="0" algn="l">
              <a:buNone/>
              <a:defRPr sz="1262" b="0">
                <a:solidFill>
                  <a:srgbClr val="7F7F7F"/>
                </a:solidFill>
                <a:latin typeface="Arial"/>
              </a:defRPr>
            </a:lvl1pPr>
            <a:lvl2pPr marL="398245" indent="0" algn="ctr">
              <a:buNone/>
            </a:lvl2pPr>
            <a:lvl3pPr marL="796490" indent="0" algn="ctr">
              <a:buNone/>
            </a:lvl3pPr>
            <a:lvl4pPr marL="1194735" indent="0" algn="ctr">
              <a:buNone/>
            </a:lvl4pPr>
            <a:lvl5pPr marL="1592981" indent="0" algn="ctr">
              <a:buNone/>
            </a:lvl5pPr>
            <a:lvl6pPr marL="1991226" indent="0" algn="ctr">
              <a:buNone/>
            </a:lvl6pPr>
            <a:lvl7pPr marL="2389471" indent="0" algn="ctr">
              <a:buNone/>
            </a:lvl7pPr>
            <a:lvl8pPr marL="2787716" indent="0" algn="ctr">
              <a:buNone/>
            </a:lvl8pPr>
            <a:lvl9pPr marL="3185961" indent="0" algn="ctr">
              <a:buNone/>
            </a:lvl9pPr>
          </a:lstStyle>
          <a:p>
            <a:r>
              <a:rPr lang="en-US"/>
              <a:t>Click to edit Page Subtitle</a:t>
            </a:r>
          </a:p>
        </p:txBody>
      </p:sp>
    </p:spTree>
    <p:extLst>
      <p:ext uri="{BB962C8B-B14F-4D97-AF65-F5344CB8AC3E}">
        <p14:creationId xmlns:p14="http://schemas.microsoft.com/office/powerpoint/2010/main" val="2850813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Arial" panose="020B0604020202020204"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0" y="1204914"/>
            <a:ext cx="8166100" cy="4576762"/>
          </a:xfrm>
        </p:spPr>
        <p:txBody>
          <a:bodyPr/>
          <a:lstStyle>
            <a:lvl1pPr>
              <a:spcBef>
                <a:spcPts val="823"/>
              </a:spcBef>
              <a:defRPr sz="914"/>
            </a:lvl1pPr>
            <a:lvl2pPr>
              <a:defRPr sz="914"/>
            </a:lvl2pPr>
            <a:lvl3pPr>
              <a:defRPr sz="914"/>
            </a:lvl3pPr>
            <a:lvl4pPr>
              <a:defRPr sz="914"/>
            </a:lvl4pPr>
            <a:lvl5pPr>
              <a:defRPr sz="914"/>
            </a:lvl5pPr>
            <a:lvl6pPr>
              <a:defRPr sz="914"/>
            </a:lvl6pPr>
            <a:lvl7pPr>
              <a:defRPr sz="914"/>
            </a:lvl7pPr>
            <a:lvl8pPr>
              <a:defRPr sz="914"/>
            </a:lvl8pPr>
            <a:lvl9pPr>
              <a:defRPr sz="91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6" cy="97912"/>
          </a:xfrm>
        </p:spPr>
        <p:txBody>
          <a:bodyPr wrap="square" anchor="t" anchorCtr="0">
            <a:spAutoFit/>
          </a:bodyPr>
          <a:lstStyle>
            <a:lvl1pPr marL="0" indent="0">
              <a:lnSpc>
                <a:spcPct val="93000"/>
              </a:lnSpc>
              <a:spcBef>
                <a:spcPts val="0"/>
              </a:spcBef>
              <a:buFontTx/>
              <a:buNone/>
              <a:defRPr sz="664" b="0">
                <a:solidFill>
                  <a:schemeClr val="tx1"/>
                </a:solidFill>
                <a:latin typeface="Arial" panose="020B0604020202020204" pitchFamily="34" charset="0"/>
              </a:defRPr>
            </a:lvl1pPr>
            <a:lvl2pPr marL="0" indent="0">
              <a:spcBef>
                <a:spcPts val="0"/>
              </a:spcBef>
              <a:buFontTx/>
              <a:buNone/>
              <a:defRPr sz="641"/>
            </a:lvl2pPr>
            <a:lvl3pPr marL="0" indent="0">
              <a:spcBef>
                <a:spcPts val="0"/>
              </a:spcBef>
              <a:buFontTx/>
              <a:buNone/>
              <a:defRPr sz="641"/>
            </a:lvl3pPr>
            <a:lvl4pPr marL="0" indent="0">
              <a:spcBef>
                <a:spcPts val="0"/>
              </a:spcBef>
              <a:buFontTx/>
              <a:buNone/>
              <a:defRPr sz="641"/>
            </a:lvl4pPr>
            <a:lvl5pPr marL="0" indent="0">
              <a:spcBef>
                <a:spcPts val="0"/>
              </a:spcBef>
              <a:buFontTx/>
              <a:buNone/>
              <a:defRPr sz="641"/>
            </a:lvl5pPr>
            <a:lvl6pPr marL="0" indent="0">
              <a:spcBef>
                <a:spcPts val="0"/>
              </a:spcBef>
              <a:buFontTx/>
              <a:buNone/>
              <a:defRPr sz="641"/>
            </a:lvl6pPr>
            <a:lvl7pPr marL="0" indent="0">
              <a:spcBef>
                <a:spcPts val="0"/>
              </a:spcBef>
              <a:buFontTx/>
              <a:buNone/>
              <a:defRPr sz="641"/>
            </a:lvl7pPr>
            <a:lvl8pPr marL="0" indent="0">
              <a:spcBef>
                <a:spcPts val="0"/>
              </a:spcBef>
              <a:buFontTx/>
              <a:buNone/>
              <a:defRPr sz="641"/>
            </a:lvl8pPr>
            <a:lvl9pPr marL="0" indent="0">
              <a:spcBef>
                <a:spcPts val="0"/>
              </a:spcBef>
              <a:buFontTx/>
              <a:buNone/>
              <a:defRPr sz="641"/>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a:lvl1pPr>
          </a:lstStyle>
          <a:p>
            <a:r>
              <a:rPr lang="en-US" dirty="0">
                <a:solidFill>
                  <a:srgbClr val="000000"/>
                </a:solidFill>
              </a:rPr>
              <a:t>U.S.</a:t>
            </a:r>
          </a:p>
        </p:txBody>
      </p:sp>
    </p:spTree>
    <p:extLst>
      <p:ext uri="{BB962C8B-B14F-4D97-AF65-F5344CB8AC3E}">
        <p14:creationId xmlns:p14="http://schemas.microsoft.com/office/powerpoint/2010/main" val="2075679275"/>
      </p:ext>
    </p:extLst>
  </p:cSld>
  <p:clrMapOvr>
    <a:masterClrMapping/>
  </p:clrMapOvr>
  <p:extLst>
    <p:ext uri="{DCECCB84-F9BA-43D5-87BE-67443E8EF086}">
      <p15:sldGuideLst xmlns:p15="http://schemas.microsoft.com/office/powerpoint/2012/main">
        <p15:guide id="1" orient="horz" pos="134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mp;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198438"/>
            <a:ext cx="8458200" cy="640080"/>
          </a:xfrm>
        </p:spPr>
        <p:txBody>
          <a:bodyPr/>
          <a:lstStyle/>
          <a:p>
            <a:r>
              <a:rPr lang="en-US"/>
              <a:t>Click to edit master title style</a:t>
            </a:r>
          </a:p>
        </p:txBody>
      </p:sp>
      <p:sp>
        <p:nvSpPr>
          <p:cNvPr id="8" name="Text Placeholder 9"/>
          <p:cNvSpPr>
            <a:spLocks noGrp="1"/>
          </p:cNvSpPr>
          <p:nvPr>
            <p:ph type="body" sz="quarter" idx="15" hasCustomPrompt="1"/>
          </p:nvPr>
        </p:nvSpPr>
        <p:spPr>
          <a:xfrm>
            <a:off x="342900" y="960657"/>
            <a:ext cx="8458200" cy="457200"/>
          </a:xfrm>
          <a:prstGeom prst="rect">
            <a:avLst/>
          </a:prstGeom>
          <a:noFill/>
        </p:spPr>
        <p:txBody>
          <a:bodyPr wrap="square" lIns="0" tIns="0" rIns="0" bIns="0" rtlCol="0">
            <a:noAutofit/>
          </a:bodyPr>
          <a:lstStyle>
            <a:lvl1pPr marL="0" indent="0" algn="l" rtl="0" fontAlgn="base">
              <a:lnSpc>
                <a:spcPct val="100000"/>
              </a:lnSpc>
              <a:spcBef>
                <a:spcPct val="0"/>
              </a:spcBef>
              <a:spcAft>
                <a:spcPct val="0"/>
              </a:spcAft>
              <a:buNone/>
              <a:defRPr lang="en-US" sz="1370" b="0" kern="1200" smtClean="0">
                <a:solidFill>
                  <a:schemeClr val="tx1">
                    <a:lumMod val="75000"/>
                    <a:lumOff val="25000"/>
                  </a:schemeClr>
                </a:solidFill>
                <a:latin typeface="+mj-lt"/>
                <a:ea typeface="+mn-ea"/>
                <a:cs typeface="+mn-cs"/>
              </a:defRPr>
            </a:lvl1pPr>
            <a:lvl2pPr algn="l" rtl="0" fontAlgn="base">
              <a:lnSpc>
                <a:spcPct val="90000"/>
              </a:lnSpc>
              <a:spcBef>
                <a:spcPct val="0"/>
              </a:spcBef>
              <a:spcAft>
                <a:spcPct val="0"/>
              </a:spcAft>
              <a:defRPr lang="en-US" sz="2142"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42"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42"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42" b="1" kern="120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12"/>
          <p:cNvSpPr>
            <a:spLocks noGrp="1"/>
          </p:cNvSpPr>
          <p:nvPr>
            <p:ph type="body" sz="quarter" idx="16" hasCustomPrompt="1"/>
          </p:nvPr>
        </p:nvSpPr>
        <p:spPr>
          <a:xfrm>
            <a:off x="342900" y="5413786"/>
            <a:ext cx="8458200" cy="502920"/>
          </a:xfrm>
          <a:prstGeom prst="rect">
            <a:avLst/>
          </a:prstGeom>
        </p:spPr>
        <p:txBody>
          <a:bodyPr lIns="0" tIns="0" rIns="0" bIns="0" anchor="b" anchorCtr="0">
            <a:noAutofit/>
          </a:bodyPr>
          <a:lstStyle>
            <a:lvl1pPr marL="0" indent="0">
              <a:spcBef>
                <a:spcPts val="0"/>
              </a:spcBef>
              <a:buClr>
                <a:schemeClr val="accent5"/>
              </a:buClr>
              <a:buSzTx/>
              <a:buFont typeface="Wingdings" panose="05000000000000000000" pitchFamily="2" charset="2"/>
              <a:buNone/>
              <a:tabLst>
                <a:tab pos="66437" algn="l"/>
              </a:tabLst>
              <a:defRPr sz="686" b="0" i="0">
                <a:solidFill>
                  <a:schemeClr val="tx1">
                    <a:lumMod val="75000"/>
                    <a:lumOff val="25000"/>
                  </a:schemeClr>
                </a:solidFill>
                <a:latin typeface="Arial" panose="020B0604020202020204" pitchFamily="34" charset="0"/>
                <a:cs typeface="Arial"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p:txBody>
      </p:sp>
    </p:spTree>
    <p:extLst>
      <p:ext uri="{BB962C8B-B14F-4D97-AF65-F5344CB8AC3E}">
        <p14:creationId xmlns:p14="http://schemas.microsoft.com/office/powerpoint/2010/main" val="12290433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Arial" panose="020B0604020202020204"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2" y="1204914"/>
            <a:ext cx="8166099" cy="4576763"/>
          </a:xfrm>
        </p:spPr>
        <p:txBody>
          <a:bodyPr/>
          <a:lstStyle>
            <a:lvl1pPr>
              <a:spcBef>
                <a:spcPts val="823"/>
              </a:spcBef>
              <a:defRPr sz="914"/>
            </a:lvl1pPr>
            <a:lvl2pPr>
              <a:defRPr sz="914"/>
            </a:lvl2pPr>
            <a:lvl3pPr>
              <a:defRPr sz="914"/>
            </a:lvl3pPr>
            <a:lvl4pPr>
              <a:defRPr sz="914"/>
            </a:lvl4pPr>
            <a:lvl5pPr>
              <a:defRPr sz="914"/>
            </a:lvl5pPr>
            <a:lvl6pPr>
              <a:defRPr sz="914"/>
            </a:lvl6pPr>
            <a:lvl7pPr>
              <a:defRPr sz="914"/>
            </a:lvl7pPr>
            <a:lvl8pPr>
              <a:defRPr sz="914"/>
            </a:lvl8pPr>
            <a:lvl9pPr>
              <a:defRPr sz="91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dirty="0">
                <a:solidFill>
                  <a:srgbClr val="000000"/>
                </a:solidFill>
              </a:rPr>
              <a:t>GTM</a:t>
            </a:r>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996"/>
            </a:lvl1pPr>
          </a:lstStyle>
          <a:p>
            <a:r>
              <a:rPr lang="en-US" dirty="0">
                <a:solidFill>
                  <a:srgbClr val="000000"/>
                </a:solidFill>
              </a:rPr>
              <a:t>U.S.</a:t>
            </a:r>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2000" y="5925893"/>
            <a:ext cx="6784976" cy="97912"/>
          </a:xfrm>
        </p:spPr>
        <p:txBody>
          <a:bodyPr wrap="square" anchor="t" anchorCtr="0">
            <a:spAutoFit/>
          </a:bodyPr>
          <a:lstStyle>
            <a:lvl1pPr marL="0" indent="0" algn="just">
              <a:lnSpc>
                <a:spcPct val="93000"/>
              </a:lnSpc>
              <a:spcBef>
                <a:spcPts val="0"/>
              </a:spcBef>
              <a:buFontTx/>
              <a:buNone/>
              <a:defRPr sz="664" b="0">
                <a:solidFill>
                  <a:schemeClr val="tx1"/>
                </a:solidFill>
                <a:latin typeface="Arial" panose="020B0604020202020204" pitchFamily="34" charset="0"/>
              </a:defRPr>
            </a:lvl1pPr>
            <a:lvl2pPr marL="0" indent="0">
              <a:spcBef>
                <a:spcPts val="0"/>
              </a:spcBef>
              <a:buFontTx/>
              <a:buNone/>
              <a:defRPr sz="641"/>
            </a:lvl2pPr>
            <a:lvl3pPr marL="0" indent="0">
              <a:spcBef>
                <a:spcPts val="0"/>
              </a:spcBef>
              <a:buFontTx/>
              <a:buNone/>
              <a:defRPr sz="641"/>
            </a:lvl3pPr>
            <a:lvl4pPr marL="0" indent="0">
              <a:spcBef>
                <a:spcPts val="0"/>
              </a:spcBef>
              <a:buFontTx/>
              <a:buNone/>
              <a:defRPr sz="641"/>
            </a:lvl4pPr>
            <a:lvl5pPr marL="0" indent="0">
              <a:spcBef>
                <a:spcPts val="0"/>
              </a:spcBef>
              <a:buFontTx/>
              <a:buNone/>
              <a:defRPr sz="641"/>
            </a:lvl5pPr>
            <a:lvl6pPr marL="0" indent="0">
              <a:spcBef>
                <a:spcPts val="0"/>
              </a:spcBef>
              <a:buFontTx/>
              <a:buNone/>
              <a:defRPr sz="641"/>
            </a:lvl6pPr>
            <a:lvl7pPr marL="0" indent="0">
              <a:spcBef>
                <a:spcPts val="0"/>
              </a:spcBef>
              <a:buFontTx/>
              <a:buNone/>
              <a:defRPr sz="641"/>
            </a:lvl7pPr>
            <a:lvl8pPr marL="0" indent="0">
              <a:spcBef>
                <a:spcPts val="0"/>
              </a:spcBef>
              <a:buFontTx/>
              <a:buNone/>
              <a:defRPr sz="641"/>
            </a:lvl8pPr>
            <a:lvl9pPr marL="0" indent="0">
              <a:spcBef>
                <a:spcPts val="0"/>
              </a:spcBef>
              <a:buFontTx/>
              <a:buNone/>
              <a:defRPr sz="641"/>
            </a:lvl9pPr>
          </a:lstStyle>
          <a:p>
            <a:pPr lvl="0"/>
            <a:r>
              <a:rPr lang="en-US" dirty="0"/>
              <a:t>[Optional footnotes]</a:t>
            </a:r>
          </a:p>
        </p:txBody>
      </p:sp>
    </p:spTree>
    <p:extLst>
      <p:ext uri="{BB962C8B-B14F-4D97-AF65-F5344CB8AC3E}">
        <p14:creationId xmlns:p14="http://schemas.microsoft.com/office/powerpoint/2010/main" val="381486127"/>
      </p:ext>
    </p:extLst>
  </p:cSld>
  <p:clrMapOvr>
    <a:masterClrMapping/>
  </p:clrMapOvr>
  <p:extLst>
    <p:ext uri="{DCECCB84-F9BA-43D5-87BE-67443E8EF086}">
      <p15:sldGuideLst xmlns:p15="http://schemas.microsoft.com/office/powerpoint/2012/main">
        <p15:guide id="1" orient="horz" pos="1344"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Click to edit Master title style</a:t>
            </a:r>
          </a:p>
        </p:txBody>
      </p:sp>
      <p:sp>
        <p:nvSpPr>
          <p:cNvPr id="8" name="Text Placeholder 12"/>
          <p:cNvSpPr>
            <a:spLocks noGrp="1"/>
          </p:cNvSpPr>
          <p:nvPr>
            <p:ph type="body" sz="quarter" idx="16" hasCustomPrompt="1"/>
          </p:nvPr>
        </p:nvSpPr>
        <p:spPr bwMode="gray">
          <a:xfrm>
            <a:off x="372209" y="5355888"/>
            <a:ext cx="8403560" cy="554376"/>
          </a:xfrm>
          <a:prstGeom prst="rect">
            <a:avLst/>
          </a:prstGeom>
        </p:spPr>
        <p:txBody>
          <a:bodyPr lIns="0" tIns="0" rIns="0" bIns="0" anchor="b" anchorCtr="0">
            <a:noAutofit/>
          </a:bodyPr>
          <a:lstStyle>
            <a:lvl1pPr marL="0" indent="0">
              <a:spcBef>
                <a:spcPts val="309"/>
              </a:spcBef>
              <a:buClr>
                <a:schemeClr val="accent5"/>
              </a:buClr>
              <a:buSzPct val="100000"/>
              <a:buFont typeface="Wingdings" panose="05000000000000000000" pitchFamily="2" charset="2"/>
              <a:buNone/>
              <a:tabLst/>
              <a:defRPr sz="770" i="0">
                <a:solidFill>
                  <a:schemeClr val="accent5"/>
                </a:solidFill>
                <a:latin typeface="+mn-lt"/>
                <a:cs typeface="Arial"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Sed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nec </a:t>
            </a:r>
            <a:r>
              <a:rPr lang="en-US" dirty="0" err="1"/>
              <a:t>malesuada</a:t>
            </a:r>
            <a:r>
              <a:rPr lang="en-US" dirty="0"/>
              <a:t> </a:t>
            </a:r>
            <a:r>
              <a:rPr lang="en-US" dirty="0" err="1"/>
              <a:t>odio</a:t>
            </a:r>
            <a:r>
              <a:rPr lang="en-US" dirty="0"/>
              <a:t> </a:t>
            </a:r>
            <a:r>
              <a:rPr lang="en-US" dirty="0" err="1"/>
              <a:t>sapien</a:t>
            </a:r>
            <a:endParaRPr lang="en-US" dirty="0"/>
          </a:p>
          <a:p>
            <a:r>
              <a:rPr lang="en-US" dirty="0"/>
              <a:t>Lorem ipsum dolor sit amet, consectetur adipiscing elit. </a:t>
            </a:r>
            <a:r>
              <a:rPr lang="en-US" dirty="0" err="1"/>
              <a:t>Suspendisse</a:t>
            </a:r>
            <a:r>
              <a:rPr lang="en-US" dirty="0"/>
              <a:t> nec </a:t>
            </a:r>
            <a:r>
              <a:rPr lang="en-US" dirty="0" err="1"/>
              <a:t>condimentum</a:t>
            </a:r>
            <a:r>
              <a:rPr lang="en-US" dirty="0"/>
              <a:t> </a:t>
            </a:r>
            <a:r>
              <a:rPr lang="en-US" dirty="0" err="1"/>
              <a:t>eros</a:t>
            </a:r>
            <a:r>
              <a:rPr lang="en-US" dirty="0"/>
              <a:t>. Sed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nec </a:t>
            </a:r>
            <a:r>
              <a:rPr lang="en-US" dirty="0" err="1"/>
              <a:t>malesuada</a:t>
            </a:r>
            <a:r>
              <a:rPr lang="en-US" dirty="0"/>
              <a:t> </a:t>
            </a:r>
            <a:r>
              <a:rPr lang="en-US" dirty="0" err="1"/>
              <a:t>odio</a:t>
            </a:r>
            <a:r>
              <a:rPr lang="en-US" dirty="0"/>
              <a:t> </a:t>
            </a:r>
            <a:r>
              <a:rPr lang="en-US" dirty="0" err="1"/>
              <a:t>sapien</a:t>
            </a:r>
            <a:endParaRPr lang="en-US" dirty="0"/>
          </a:p>
        </p:txBody>
      </p:sp>
      <p:sp>
        <p:nvSpPr>
          <p:cNvPr id="4" name="Text Placeholder 9"/>
          <p:cNvSpPr>
            <a:spLocks noGrp="1"/>
          </p:cNvSpPr>
          <p:nvPr>
            <p:ph type="body" sz="quarter" idx="15" hasCustomPrompt="1"/>
          </p:nvPr>
        </p:nvSpPr>
        <p:spPr bwMode="gray">
          <a:xfrm>
            <a:off x="370227" y="1058948"/>
            <a:ext cx="8403560" cy="503978"/>
          </a:xfrm>
          <a:prstGeom prst="rect">
            <a:avLst/>
          </a:prstGeom>
          <a:noFill/>
        </p:spPr>
        <p:txBody>
          <a:bodyPr wrap="square" lIns="0" tIns="0" rIns="0" bIns="0" rtlCol="0">
            <a:noAutofit/>
          </a:bodyPr>
          <a:lstStyle>
            <a:lvl1pPr marL="0" indent="0" algn="l" rtl="0" fontAlgn="base">
              <a:lnSpc>
                <a:spcPct val="100000"/>
              </a:lnSpc>
              <a:spcBef>
                <a:spcPct val="0"/>
              </a:spcBef>
              <a:spcAft>
                <a:spcPct val="0"/>
              </a:spcAft>
              <a:buNone/>
              <a:defRPr lang="en-US" sz="1370" b="0" kern="1200" smtClean="0">
                <a:solidFill>
                  <a:schemeClr val="bg1">
                    <a:lumMod val="50000"/>
                  </a:schemeClr>
                </a:solidFill>
                <a:latin typeface="+mj-lt"/>
                <a:ea typeface="+mn-ea"/>
                <a:cs typeface="+mn-cs"/>
              </a:defRPr>
            </a:lvl1pPr>
            <a:lvl2pPr algn="l" rtl="0" fontAlgn="base">
              <a:lnSpc>
                <a:spcPct val="90000"/>
              </a:lnSpc>
              <a:spcBef>
                <a:spcPct val="0"/>
              </a:spcBef>
              <a:spcAft>
                <a:spcPct val="0"/>
              </a:spcAft>
              <a:defRPr lang="en-US" sz="2312"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312"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312"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312"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746216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42900" y="198438"/>
            <a:ext cx="8458200" cy="640080"/>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42900" y="960657"/>
            <a:ext cx="8458200" cy="457200"/>
          </a:xfrm>
          <a:prstGeom prst="rect">
            <a:avLst/>
          </a:prstGeom>
          <a:noFill/>
        </p:spPr>
        <p:txBody>
          <a:bodyPr wrap="square" lIns="0" tIns="0" rIns="0" bIns="0" rtlCol="0">
            <a:noAutofit/>
          </a:bodyPr>
          <a:lstStyle>
            <a:lvl1pPr marL="0" indent="0" algn="l" rtl="0" fontAlgn="base">
              <a:lnSpc>
                <a:spcPct val="100000"/>
              </a:lnSpc>
              <a:spcBef>
                <a:spcPct val="0"/>
              </a:spcBef>
              <a:spcAft>
                <a:spcPct val="0"/>
              </a:spcAft>
              <a:buNone/>
              <a:defRPr lang="en-US" sz="1262" b="0" kern="1200" smtClean="0">
                <a:solidFill>
                  <a:schemeClr val="bg1">
                    <a:lumMod val="50000"/>
                  </a:schemeClr>
                </a:solidFill>
                <a:latin typeface="+mj-lt"/>
                <a:ea typeface="+mn-ea"/>
                <a:cs typeface="+mn-cs"/>
              </a:defRPr>
            </a:lvl1pPr>
            <a:lvl2pPr algn="l" rtl="0" fontAlgn="base">
              <a:lnSpc>
                <a:spcPct val="90000"/>
              </a:lnSpc>
              <a:spcBef>
                <a:spcPct val="0"/>
              </a:spcBef>
              <a:spcAft>
                <a:spcPct val="0"/>
              </a:spcAft>
              <a:defRPr lang="en-US" sz="2135"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35"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35"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35"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bwMode="gray">
          <a:xfrm>
            <a:off x="342900" y="5386433"/>
            <a:ext cx="8458200" cy="502920"/>
          </a:xfrm>
          <a:prstGeom prst="rect">
            <a:avLst/>
          </a:prstGeom>
        </p:spPr>
        <p:txBody>
          <a:bodyPr lIns="0" tIns="0" rIns="0" bIns="0" anchor="b" anchorCtr="0">
            <a:noAutofit/>
          </a:bodyPr>
          <a:lstStyle>
            <a:lvl1pPr marL="74483" indent="-74483">
              <a:spcBef>
                <a:spcPts val="288"/>
              </a:spcBef>
              <a:buClr>
                <a:schemeClr val="accent5"/>
              </a:buClr>
              <a:buSzPct val="100000"/>
              <a:buFont typeface="Wingdings" panose="05000000000000000000" pitchFamily="2" charset="2"/>
              <a:buAutoNum type="arabicPlain"/>
              <a:tabLst>
                <a:tab pos="66880" algn="l"/>
              </a:tabLst>
              <a:defRPr sz="679" i="0">
                <a:solidFill>
                  <a:schemeClr val="accent5"/>
                </a:solidFill>
                <a:latin typeface="+mn-lt"/>
                <a:cs typeface="Arial"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p:txBody>
      </p:sp>
    </p:spTree>
    <p:extLst>
      <p:ext uri="{BB962C8B-B14F-4D97-AF65-F5344CB8AC3E}">
        <p14:creationId xmlns:p14="http://schemas.microsoft.com/office/powerpoint/2010/main" val="3284762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Text Placeholder 9"/>
          <p:cNvSpPr>
            <a:spLocks noGrp="1"/>
          </p:cNvSpPr>
          <p:nvPr>
            <p:ph type="body" sz="quarter" idx="15" hasCustomPrompt="1"/>
          </p:nvPr>
        </p:nvSpPr>
        <p:spPr bwMode="gray">
          <a:xfrm>
            <a:off x="370226" y="1058948"/>
            <a:ext cx="8403560" cy="503978"/>
          </a:xfrm>
          <a:prstGeom prst="rect">
            <a:avLst/>
          </a:prstGeom>
          <a:noFill/>
        </p:spPr>
        <p:txBody>
          <a:bodyPr wrap="square" lIns="0" tIns="0" rIns="0" bIns="0" rtlCol="0">
            <a:noAutofit/>
          </a:bodyPr>
          <a:lstStyle>
            <a:lvl1pPr marL="0" indent="0" algn="l" rtl="0" fontAlgn="base">
              <a:lnSpc>
                <a:spcPct val="100000"/>
              </a:lnSpc>
              <a:spcBef>
                <a:spcPct val="0"/>
              </a:spcBef>
              <a:spcAft>
                <a:spcPct val="0"/>
              </a:spcAft>
              <a:buNone/>
              <a:defRPr lang="en-US" sz="1019" b="0" kern="1200" smtClean="0">
                <a:solidFill>
                  <a:schemeClr val="bg1">
                    <a:lumMod val="50000"/>
                  </a:schemeClr>
                </a:solidFill>
                <a:latin typeface="+mj-lt"/>
                <a:ea typeface="+mn-ea"/>
                <a:cs typeface="+mn-cs"/>
              </a:defRPr>
            </a:lvl1pPr>
            <a:lvl2pPr algn="l" rtl="0" fontAlgn="base">
              <a:lnSpc>
                <a:spcPct val="90000"/>
              </a:lnSpc>
              <a:spcBef>
                <a:spcPct val="0"/>
              </a:spcBef>
              <a:spcAft>
                <a:spcPct val="0"/>
              </a:spcAft>
              <a:defRPr lang="en-US" sz="1766"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766"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766"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766"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12"/>
          <p:cNvSpPr>
            <a:spLocks noGrp="1"/>
          </p:cNvSpPr>
          <p:nvPr>
            <p:ph type="body" sz="quarter" idx="16" hasCustomPrompt="1"/>
          </p:nvPr>
        </p:nvSpPr>
        <p:spPr bwMode="gray">
          <a:xfrm>
            <a:off x="372211" y="5355888"/>
            <a:ext cx="8403560" cy="554376"/>
          </a:xfrm>
          <a:prstGeom prst="rect">
            <a:avLst/>
          </a:prstGeom>
        </p:spPr>
        <p:txBody>
          <a:bodyPr lIns="0" tIns="0" rIns="0" bIns="0" anchor="b" anchorCtr="0">
            <a:noAutofit/>
          </a:bodyPr>
          <a:lstStyle>
            <a:lvl1pPr marL="0" indent="0" algn="l" defTabSz="665698" rtl="0" eaLnBrk="1" latinLnBrk="0" hangingPunct="1">
              <a:lnSpc>
                <a:spcPct val="100000"/>
              </a:lnSpc>
              <a:spcBef>
                <a:spcPts val="219"/>
              </a:spcBef>
              <a:buClr>
                <a:schemeClr val="accent5"/>
              </a:buClr>
              <a:buSzPct val="100000"/>
              <a:buFont typeface="Wingdings" panose="05000000000000000000" pitchFamily="2" charset="2"/>
              <a:buNone/>
              <a:tabLst/>
              <a:defRPr lang="en-US" sz="582" i="0" kern="1200" dirty="0">
                <a:solidFill>
                  <a:schemeClr val="tx2">
                    <a:lumMod val="50000"/>
                  </a:schemeClr>
                </a:solidFill>
                <a:latin typeface="+mn-lt"/>
                <a:ea typeface="+mn-ea"/>
                <a:cs typeface="Arial"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Sed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nec </a:t>
            </a:r>
            <a:r>
              <a:rPr lang="en-US" dirty="0" err="1"/>
              <a:t>malesuada</a:t>
            </a:r>
            <a:r>
              <a:rPr lang="en-US" dirty="0"/>
              <a:t> </a:t>
            </a:r>
            <a:r>
              <a:rPr lang="en-US" dirty="0" err="1"/>
              <a:t>odio</a:t>
            </a:r>
            <a:r>
              <a:rPr lang="en-US" dirty="0"/>
              <a:t> </a:t>
            </a:r>
            <a:r>
              <a:rPr lang="en-US" dirty="0" err="1"/>
              <a:t>sapien</a:t>
            </a:r>
            <a:endParaRPr lang="en-US" dirty="0"/>
          </a:p>
          <a:p>
            <a:r>
              <a:rPr lang="en-US" dirty="0"/>
              <a:t>Lorem ipsum dolor sit amet, consectetur adipiscing elit. </a:t>
            </a:r>
            <a:r>
              <a:rPr lang="en-US" dirty="0" err="1"/>
              <a:t>Suspendisse</a:t>
            </a:r>
            <a:r>
              <a:rPr lang="en-US" dirty="0"/>
              <a:t> nec </a:t>
            </a:r>
            <a:r>
              <a:rPr lang="en-US" dirty="0" err="1"/>
              <a:t>condimentum</a:t>
            </a:r>
            <a:r>
              <a:rPr lang="en-US" dirty="0"/>
              <a:t> </a:t>
            </a:r>
            <a:r>
              <a:rPr lang="en-US" dirty="0" err="1"/>
              <a:t>eros</a:t>
            </a:r>
            <a:r>
              <a:rPr lang="en-US" dirty="0"/>
              <a:t>. Sed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nec </a:t>
            </a:r>
            <a:r>
              <a:rPr lang="en-US" dirty="0" err="1"/>
              <a:t>malesuada</a:t>
            </a:r>
            <a:r>
              <a:rPr lang="en-US" dirty="0"/>
              <a:t> </a:t>
            </a:r>
            <a:r>
              <a:rPr lang="en-US" dirty="0" err="1"/>
              <a:t>odio</a:t>
            </a:r>
            <a:r>
              <a:rPr lang="en-US" dirty="0"/>
              <a:t> </a:t>
            </a:r>
            <a:r>
              <a:rPr lang="en-US" dirty="0" err="1"/>
              <a:t>sapien</a:t>
            </a:r>
            <a:endParaRPr lang="en-US" dirty="0"/>
          </a:p>
        </p:txBody>
      </p:sp>
      <p:sp>
        <p:nvSpPr>
          <p:cNvPr id="8" name="Text Placeholder 7"/>
          <p:cNvSpPr>
            <a:spLocks noGrp="1"/>
          </p:cNvSpPr>
          <p:nvPr>
            <p:ph type="body" sz="quarter" idx="17"/>
          </p:nvPr>
        </p:nvSpPr>
        <p:spPr>
          <a:xfrm>
            <a:off x="372215" y="1684340"/>
            <a:ext cx="8408377" cy="362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417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full">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ACDF9C9-5800-4ACC-A5F6-B8198CF0A48C}"/>
              </a:ext>
            </a:extLst>
          </p:cNvPr>
          <p:cNvSpPr>
            <a:spLocks noGrp="1"/>
          </p:cNvSpPr>
          <p:nvPr>
            <p:ph type="pic" sz="quarter" idx="30"/>
          </p:nvPr>
        </p:nvSpPr>
        <p:spPr>
          <a:xfrm>
            <a:off x="0" y="0"/>
            <a:ext cx="9144000" cy="6858000"/>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40" y="2661010"/>
            <a:ext cx="5485692" cy="433319"/>
          </a:xfrm>
        </p:spPr>
        <p:txBody>
          <a:bodyPr anchor="t" anchorCtr="0"/>
          <a:lstStyle>
            <a:lvl1pPr marL="0" indent="0">
              <a:lnSpc>
                <a:spcPct val="90000"/>
              </a:lnSpc>
              <a:spcBef>
                <a:spcPts val="0"/>
              </a:spcBef>
              <a:spcAft>
                <a:spcPts val="0"/>
              </a:spcAft>
              <a:buFont typeface="Arial" panose="020B0604020202020204" pitchFamily="34" charset="0"/>
              <a:buNone/>
              <a:defRPr sz="1359"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359"/>
            </a:lvl3pPr>
            <a:lvl4pPr marL="0" indent="0">
              <a:buNone/>
              <a:defRPr sz="1359"/>
            </a:lvl4pPr>
            <a:lvl5pPr marL="0" indent="0">
              <a:buNone/>
              <a:defRPr sz="1359"/>
            </a:lvl5pPr>
            <a:lvl6pPr marL="0" indent="0">
              <a:buFont typeface="Arial" panose="020B0604020202020204" pitchFamily="34" charset="0"/>
              <a:buNone/>
              <a:defRPr sz="1359"/>
            </a:lvl6pPr>
            <a:lvl7pPr marL="0" indent="0">
              <a:buFont typeface="Arial" panose="020B0604020202020204" pitchFamily="34" charset="0"/>
              <a:buNone/>
              <a:defRPr sz="1359"/>
            </a:lvl7pPr>
            <a:lvl8pPr marL="0" indent="0">
              <a:buNone/>
              <a:defRPr sz="1359"/>
            </a:lvl8pPr>
            <a:lvl9pPr marL="0" indent="0">
              <a:buNone/>
              <a:defRPr sz="1359"/>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39" y="1156448"/>
            <a:ext cx="6296491" cy="1504560"/>
          </a:xfrm>
        </p:spPr>
        <p:txBody>
          <a:bodyPr anchor="t" anchorCtr="0"/>
          <a:lstStyle>
            <a:lvl1pPr algn="l">
              <a:lnSpc>
                <a:spcPct val="90000"/>
              </a:lnSpc>
              <a:defRPr sz="3106"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269978"/>
            <a:ext cx="8580798" cy="336153"/>
          </a:xfrm>
        </p:spPr>
        <p:txBody>
          <a:bodyPr anchor="t"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372875" y="4499555"/>
            <a:ext cx="1550823"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2565171" y="4499555"/>
            <a:ext cx="1542009"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368615" y="5206718"/>
            <a:ext cx="1550824"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777"/>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2564128" y="5206718"/>
            <a:ext cx="1557597" cy="562469"/>
          </a:xfrm>
        </p:spPr>
        <p:txBody>
          <a:bodyPr/>
          <a:lstStyle>
            <a:lvl1pPr marL="0" indent="0">
              <a:lnSpc>
                <a:spcPct val="100000"/>
              </a:lnSpc>
              <a:spcBef>
                <a:spcPts val="0"/>
              </a:spcBef>
              <a:spcAft>
                <a:spcPts val="0"/>
              </a:spcAft>
              <a:buFont typeface="Arial" panose="020B0604020202020204" pitchFamily="34" charset="0"/>
              <a:buNone/>
              <a:defRPr sz="777"/>
            </a:lvl1pPr>
            <a:lvl2pPr marL="0" indent="0">
              <a:lnSpc>
                <a:spcPct val="100000"/>
              </a:lnSpc>
              <a:spcBef>
                <a:spcPts val="0"/>
              </a:spcBef>
              <a:spcAft>
                <a:spcPts val="0"/>
              </a:spcAft>
              <a:buNone/>
              <a:defRPr sz="777"/>
            </a:lvl2pPr>
            <a:lvl3pPr marL="0" indent="0">
              <a:lnSpc>
                <a:spcPct val="100000"/>
              </a:lnSpc>
              <a:spcBef>
                <a:spcPts val="0"/>
              </a:spcBef>
              <a:spcAft>
                <a:spcPts val="0"/>
              </a:spcAft>
              <a:buNone/>
              <a:defRPr sz="971"/>
            </a:lvl3pPr>
            <a:lvl4pPr marL="0" indent="0">
              <a:lnSpc>
                <a:spcPct val="100000"/>
              </a:lnSpc>
              <a:spcBef>
                <a:spcPts val="0"/>
              </a:spcBef>
              <a:spcAft>
                <a:spcPts val="0"/>
              </a:spcAft>
              <a:buNone/>
              <a:defRPr sz="971"/>
            </a:lvl4pPr>
            <a:lvl5pPr marL="0" indent="0">
              <a:lnSpc>
                <a:spcPct val="100000"/>
              </a:lnSpc>
              <a:spcBef>
                <a:spcPts val="0"/>
              </a:spcBef>
              <a:spcAft>
                <a:spcPts val="0"/>
              </a:spcAft>
              <a:buNone/>
              <a:defRPr sz="971"/>
            </a:lvl5pPr>
          </a:lstStyle>
          <a:p>
            <a:pPr lvl="0"/>
            <a:r>
              <a:rPr lang="en-US" dirty="0"/>
              <a:t>Click to edit Master text styles</a:t>
            </a:r>
          </a:p>
          <a:p>
            <a:pPr lvl="1"/>
            <a:r>
              <a:rPr lang="en-US" dirty="0"/>
              <a:t>Second level</a:t>
            </a:r>
          </a:p>
        </p:txBody>
      </p:sp>
      <p:cxnSp>
        <p:nvCxnSpPr>
          <p:cNvPr id="27" name="Straight Connector 26">
            <a:extLst>
              <a:ext uri="{FF2B5EF4-FFF2-40B4-BE49-F238E27FC236}">
                <a16:creationId xmlns:a16="http://schemas.microsoft.com/office/drawing/2014/main" id="{9B37FD10-15DA-4B3A-ABEF-E71EB93A7A4B}"/>
              </a:ext>
            </a:extLst>
          </p:cNvPr>
          <p:cNvCxnSpPr/>
          <p:nvPr userDrawn="1"/>
        </p:nvCxnSpPr>
        <p:spPr>
          <a:xfrm>
            <a:off x="274892" y="4531844"/>
            <a:ext cx="0" cy="450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0" name="Straight Connector 29">
            <a:extLst>
              <a:ext uri="{FF2B5EF4-FFF2-40B4-BE49-F238E27FC236}">
                <a16:creationId xmlns:a16="http://schemas.microsoft.com/office/drawing/2014/main" id="{26A792C2-E3BA-4035-8F19-BDF2C4A727FB}"/>
              </a:ext>
            </a:extLst>
          </p:cNvPr>
          <p:cNvCxnSpPr/>
          <p:nvPr userDrawn="1"/>
        </p:nvCxnSpPr>
        <p:spPr>
          <a:xfrm>
            <a:off x="2467189" y="4531844"/>
            <a:ext cx="0" cy="450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1" name="Straight Connector 30">
            <a:extLst>
              <a:ext uri="{FF2B5EF4-FFF2-40B4-BE49-F238E27FC236}">
                <a16:creationId xmlns:a16="http://schemas.microsoft.com/office/drawing/2014/main" id="{54CDC90B-BD41-4B68-8B02-9C52394FE132}"/>
              </a:ext>
            </a:extLst>
          </p:cNvPr>
          <p:cNvCxnSpPr/>
          <p:nvPr userDrawn="1"/>
        </p:nvCxnSpPr>
        <p:spPr>
          <a:xfrm>
            <a:off x="274639" y="5249584"/>
            <a:ext cx="0" cy="450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2" name="Straight Connector 31">
            <a:extLst>
              <a:ext uri="{FF2B5EF4-FFF2-40B4-BE49-F238E27FC236}">
                <a16:creationId xmlns:a16="http://schemas.microsoft.com/office/drawing/2014/main" id="{206E8DE7-CB00-479C-87B4-E8927AA7E752}"/>
              </a:ext>
            </a:extLst>
          </p:cNvPr>
          <p:cNvCxnSpPr/>
          <p:nvPr userDrawn="1"/>
        </p:nvCxnSpPr>
        <p:spPr>
          <a:xfrm>
            <a:off x="2468321" y="5249584"/>
            <a:ext cx="0" cy="450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4" name="Date Placeholder 4">
            <a:extLst>
              <a:ext uri="{FF2B5EF4-FFF2-40B4-BE49-F238E27FC236}">
                <a16:creationId xmlns:a16="http://schemas.microsoft.com/office/drawing/2014/main" id="{6BD7DAE5-E552-E9CE-4370-F09040EBBF83}"/>
              </a:ext>
            </a:extLst>
          </p:cNvPr>
          <p:cNvSpPr>
            <a:spLocks noGrp="1"/>
          </p:cNvSpPr>
          <p:nvPr>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5" name="Footer Placeholder 6">
            <a:extLst>
              <a:ext uri="{FF2B5EF4-FFF2-40B4-BE49-F238E27FC236}">
                <a16:creationId xmlns:a16="http://schemas.microsoft.com/office/drawing/2014/main" id="{FDACCB30-4B45-03C4-2A73-FB01D6C13F4F}"/>
              </a:ext>
            </a:extLst>
          </p:cNvPr>
          <p:cNvSpPr>
            <a:spLocks noGrp="1"/>
          </p:cNvSpPr>
          <p:nvPr>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6" name="Slide Number Placeholder 44">
            <a:extLst>
              <a:ext uri="{FF2B5EF4-FFF2-40B4-BE49-F238E27FC236}">
                <a16:creationId xmlns:a16="http://schemas.microsoft.com/office/drawing/2014/main" id="{AF2FDBE1-A3B2-E94F-2064-E97933CD2006}"/>
              </a:ext>
            </a:extLst>
          </p:cNvPr>
          <p:cNvSpPr>
            <a:spLocks noGrp="1"/>
          </p:cNvSpPr>
          <p:nvPr>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sp>
        <p:nvSpPr>
          <p:cNvPr id="9" name="Slide Number">
            <a:extLst>
              <a:ext uri="{FF2B5EF4-FFF2-40B4-BE49-F238E27FC236}">
                <a16:creationId xmlns:a16="http://schemas.microsoft.com/office/drawing/2014/main" id="{46DD8C02-9712-88AC-ADD5-ABBB32BE525C}"/>
              </a:ext>
            </a:extLst>
          </p:cNvPr>
          <p:cNvSpPr txBox="1">
            <a:spLocks/>
          </p:cNvSpPr>
          <p:nvPr userDrawn="1"/>
        </p:nvSpPr>
        <p:spPr>
          <a:xfrm>
            <a:off x="276702" y="6456938"/>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69B7A4-A2A9-C149-B668-A90F474E3BB4}" type="slidenum">
              <a:rPr sz="777" smtClean="0">
                <a:solidFill>
                  <a:srgbClr val="000000"/>
                </a:solidFill>
              </a:rPr>
              <a:pPr/>
              <a:t>‹#›</a:t>
            </a:fld>
            <a:endParaRPr sz="777" dirty="0">
              <a:solidFill>
                <a:srgbClr val="000000"/>
              </a:solidFill>
            </a:endParaRPr>
          </a:p>
        </p:txBody>
      </p:sp>
      <p:sp>
        <p:nvSpPr>
          <p:cNvPr id="10" name="TextBox 9">
            <a:extLst>
              <a:ext uri="{FF2B5EF4-FFF2-40B4-BE49-F238E27FC236}">
                <a16:creationId xmlns:a16="http://schemas.microsoft.com/office/drawing/2014/main" id="{E233C04E-90D0-C4F9-2520-6B123C820CE8}"/>
              </a:ext>
            </a:extLst>
          </p:cNvPr>
          <p:cNvSpPr txBox="1"/>
          <p:nvPr userDrawn="1"/>
        </p:nvSpPr>
        <p:spPr>
          <a:xfrm>
            <a:off x="636268" y="6456605"/>
            <a:ext cx="6907532" cy="198000"/>
          </a:xfrm>
          <a:prstGeom prst="rect">
            <a:avLst/>
          </a:prstGeom>
          <a:noFill/>
        </p:spPr>
        <p:txBody>
          <a:bodyPr wrap="square" lIns="0" tIns="0" rIns="0" bIns="0" anchor="b" anchorCtr="0">
            <a:noAutofit/>
          </a:bodyPr>
          <a:lstStyle/>
          <a:p>
            <a:pPr>
              <a:defRPr/>
            </a:pPr>
            <a:r>
              <a:rPr sz="777" dirty="0">
                <a:solidFill>
                  <a:srgbClr val="000000"/>
                </a:solidFill>
              </a:rPr>
              <a:t>FOR INSTITUTIONAL USE ONLY – NOT FOR PUBLIC DISTRIBUTION</a:t>
            </a:r>
          </a:p>
        </p:txBody>
      </p:sp>
      <p:pic>
        <p:nvPicPr>
          <p:cNvPr id="11" name="Graphic 10">
            <a:extLst>
              <a:ext uri="{FF2B5EF4-FFF2-40B4-BE49-F238E27FC236}">
                <a16:creationId xmlns:a16="http://schemas.microsoft.com/office/drawing/2014/main" id="{6444F028-BDC7-9A84-0FF5-C94AB08E69A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9299" y="6298233"/>
            <a:ext cx="1008000" cy="331953"/>
          </a:xfrm>
          <a:prstGeom prst="rect">
            <a:avLst/>
          </a:prstGeom>
        </p:spPr>
      </p:pic>
    </p:spTree>
    <p:extLst>
      <p:ext uri="{BB962C8B-B14F-4D97-AF65-F5344CB8AC3E}">
        <p14:creationId xmlns:p14="http://schemas.microsoft.com/office/powerpoint/2010/main" val="39996061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Icon grid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8CB4A4-F992-40E4-89C8-B76EFB3C5E3B}"/>
              </a:ext>
            </a:extLst>
          </p:cNvPr>
          <p:cNvSpPr/>
          <p:nvPr userDrawn="1"/>
        </p:nvSpPr>
        <p:spPr>
          <a:xfrm>
            <a:off x="2537929" y="933452"/>
            <a:ext cx="6329847" cy="521633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1076" dirty="0">
              <a:solidFill>
                <a:srgbClr val="000000"/>
              </a:solidFill>
            </a:endParaRPr>
          </a:p>
        </p:txBody>
      </p:sp>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16" name="Text Placeholder 2">
            <a:extLst>
              <a:ext uri="{FF2B5EF4-FFF2-40B4-BE49-F238E27FC236}">
                <a16:creationId xmlns:a16="http://schemas.microsoft.com/office/drawing/2014/main" id="{879346F1-4D3A-4850-8323-F486C51505E0}"/>
              </a:ext>
            </a:extLst>
          </p:cNvPr>
          <p:cNvSpPr>
            <a:spLocks noGrp="1"/>
          </p:cNvSpPr>
          <p:nvPr>
            <p:ph type="body" idx="1"/>
          </p:nvPr>
        </p:nvSpPr>
        <p:spPr>
          <a:xfrm>
            <a:off x="274639" y="1652119"/>
            <a:ext cx="2197976" cy="3904131"/>
          </a:xfrm>
        </p:spPr>
        <p:txBody>
          <a:bodyPr anchor="t" anchorCtr="0"/>
          <a:lstStyle>
            <a:lvl1pPr marL="0" indent="0">
              <a:lnSpc>
                <a:spcPct val="95000"/>
              </a:lnSpc>
              <a:spcBef>
                <a:spcPts val="0"/>
              </a:spcBef>
              <a:spcAft>
                <a:spcPts val="0"/>
              </a:spcAft>
              <a:buNone/>
              <a:defRPr sz="2867" b="0"/>
            </a:lvl1pPr>
            <a:lvl2pPr marL="0" indent="0">
              <a:lnSpc>
                <a:spcPct val="95000"/>
              </a:lnSpc>
              <a:spcBef>
                <a:spcPts val="0"/>
              </a:spcBef>
              <a:spcAft>
                <a:spcPts val="0"/>
              </a:spcAft>
              <a:buNone/>
              <a:defRPr sz="2150" b="0"/>
            </a:lvl2pPr>
            <a:lvl3pPr marL="819300" indent="0">
              <a:buNone/>
              <a:defRPr sz="1613" b="1"/>
            </a:lvl3pPr>
            <a:lvl4pPr marL="1228950" indent="0">
              <a:buNone/>
              <a:defRPr sz="1434" b="1"/>
            </a:lvl4pPr>
            <a:lvl5pPr marL="1638601" indent="0">
              <a:buNone/>
              <a:defRPr sz="1434" b="1"/>
            </a:lvl5pPr>
            <a:lvl6pPr marL="2048252" indent="0">
              <a:buNone/>
              <a:defRPr sz="1434" b="1"/>
            </a:lvl6pPr>
            <a:lvl7pPr marL="2457901" indent="0">
              <a:buNone/>
              <a:defRPr sz="1434" b="1"/>
            </a:lvl7pPr>
            <a:lvl8pPr marL="2867551" indent="0">
              <a:buNone/>
              <a:defRPr sz="1434" b="1"/>
            </a:lvl8pPr>
            <a:lvl9pPr marL="3277202" indent="0">
              <a:buNone/>
              <a:defRPr sz="1434" b="1"/>
            </a:lvl9pPr>
          </a:lstStyle>
          <a:p>
            <a:pPr lvl="0"/>
            <a:r>
              <a:rPr lang="en-US" dirty="0"/>
              <a:t>Click to edit Master text styles</a:t>
            </a:r>
          </a:p>
          <a:p>
            <a:pPr lvl="1"/>
            <a:r>
              <a:rPr lang="en-US" dirty="0"/>
              <a:t>Second level</a:t>
            </a:r>
          </a:p>
        </p:txBody>
      </p:sp>
      <p:sp>
        <p:nvSpPr>
          <p:cNvPr id="12" name="Text Placeholder 2">
            <a:extLst>
              <a:ext uri="{FF2B5EF4-FFF2-40B4-BE49-F238E27FC236}">
                <a16:creationId xmlns:a16="http://schemas.microsoft.com/office/drawing/2014/main" id="{D6717DB4-484B-445E-A3D1-C926E58D763C}"/>
              </a:ext>
            </a:extLst>
          </p:cNvPr>
          <p:cNvSpPr>
            <a:spLocks noGrp="1"/>
          </p:cNvSpPr>
          <p:nvPr>
            <p:ph type="body" idx="26"/>
          </p:nvPr>
        </p:nvSpPr>
        <p:spPr>
          <a:xfrm>
            <a:off x="274638" y="1015203"/>
            <a:ext cx="4162426" cy="443619"/>
          </a:xfrm>
        </p:spPr>
        <p:txBody>
          <a:bodyPr anchor="t" anchorCtr="0"/>
          <a:lstStyle>
            <a:lvl1pPr marL="0" indent="0">
              <a:spcBef>
                <a:spcPts val="0"/>
              </a:spcBef>
              <a:spcAft>
                <a:spcPts val="0"/>
              </a:spcAft>
              <a:buNone/>
              <a:defRPr sz="1254" b="0"/>
            </a:lvl1pPr>
            <a:lvl2pPr marL="0" indent="0">
              <a:spcBef>
                <a:spcPts val="0"/>
              </a:spcBef>
              <a:spcAft>
                <a:spcPts val="0"/>
              </a:spcAft>
              <a:buNone/>
              <a:defRPr sz="1434" b="0"/>
            </a:lvl2pPr>
            <a:lvl3pPr marL="819300" indent="0">
              <a:buNone/>
              <a:defRPr sz="1613" b="1"/>
            </a:lvl3pPr>
            <a:lvl4pPr marL="1228950" indent="0">
              <a:buNone/>
              <a:defRPr sz="1434" b="1"/>
            </a:lvl4pPr>
            <a:lvl5pPr marL="1638601" indent="0">
              <a:buNone/>
              <a:defRPr sz="1434" b="1"/>
            </a:lvl5pPr>
            <a:lvl6pPr marL="2048252" indent="0">
              <a:buNone/>
              <a:defRPr sz="1434" b="1"/>
            </a:lvl6pPr>
            <a:lvl7pPr marL="2457901" indent="0">
              <a:buNone/>
              <a:defRPr sz="1434" b="1"/>
            </a:lvl7pPr>
            <a:lvl8pPr marL="2867551" indent="0">
              <a:buNone/>
              <a:defRPr sz="1434" b="1"/>
            </a:lvl8pPr>
            <a:lvl9pPr marL="3277202" indent="0">
              <a:buNone/>
              <a:defRPr sz="1434" b="1"/>
            </a:lvl9pPr>
          </a:lstStyle>
          <a:p>
            <a:pPr lvl="0"/>
            <a:r>
              <a:rPr lang="en-US" dirty="0"/>
              <a:t>Click to edit Master text styles</a:t>
            </a:r>
          </a:p>
        </p:txBody>
      </p:sp>
      <p:sp>
        <p:nvSpPr>
          <p:cNvPr id="7" name="Text Placeholder 5">
            <a:extLst>
              <a:ext uri="{FF2B5EF4-FFF2-40B4-BE49-F238E27FC236}">
                <a16:creationId xmlns:a16="http://schemas.microsoft.com/office/drawing/2014/main" id="{D7ABECF8-3EF6-47E9-99F9-B6433B5CA656}"/>
              </a:ext>
            </a:extLst>
          </p:cNvPr>
          <p:cNvSpPr>
            <a:spLocks noGrp="1"/>
          </p:cNvSpPr>
          <p:nvPr>
            <p:ph type="body" sz="quarter" idx="25" hasCustomPrompt="1"/>
          </p:nvPr>
        </p:nvSpPr>
        <p:spPr>
          <a:xfrm>
            <a:off x="274639" y="5980796"/>
            <a:ext cx="4203700" cy="113557"/>
          </a:xfrm>
        </p:spPr>
        <p:txBody>
          <a:bodyPr wrap="square" anchor="b" anchorCtr="0">
            <a:spAutoFit/>
          </a:bodyPr>
          <a:lstStyle>
            <a:lvl1pPr marL="0" indent="0">
              <a:spcBef>
                <a:spcPts val="0"/>
              </a:spcBef>
              <a:spcAft>
                <a:spcPts val="0"/>
              </a:spcAft>
              <a:buFontTx/>
              <a:buNone/>
              <a:defRPr sz="717" b="0"/>
            </a:lvl1pPr>
            <a:lvl2pPr marL="0" indent="0">
              <a:spcBef>
                <a:spcPts val="0"/>
              </a:spcBef>
              <a:buFontTx/>
              <a:buNone/>
              <a:defRPr sz="717"/>
            </a:lvl2pPr>
            <a:lvl3pPr marL="0" indent="0">
              <a:spcBef>
                <a:spcPts val="0"/>
              </a:spcBef>
              <a:buFontTx/>
              <a:buNone/>
              <a:defRPr sz="717"/>
            </a:lvl3pPr>
            <a:lvl4pPr marL="0" indent="0">
              <a:spcBef>
                <a:spcPts val="0"/>
              </a:spcBef>
              <a:buFontTx/>
              <a:buNone/>
              <a:defRPr sz="717"/>
            </a:lvl4pPr>
            <a:lvl5pPr marL="0" indent="0">
              <a:spcBef>
                <a:spcPts val="0"/>
              </a:spcBef>
              <a:buFontTx/>
              <a:buNone/>
              <a:defRPr sz="717"/>
            </a:lvl5pPr>
            <a:lvl6pPr marL="0" indent="0">
              <a:spcBef>
                <a:spcPts val="0"/>
              </a:spcBef>
              <a:buFontTx/>
              <a:buNone/>
              <a:defRPr sz="717"/>
            </a:lvl6pPr>
            <a:lvl7pPr marL="0" indent="0">
              <a:spcBef>
                <a:spcPts val="0"/>
              </a:spcBef>
              <a:buFontTx/>
              <a:buNone/>
              <a:defRPr sz="717"/>
            </a:lvl7pPr>
            <a:lvl8pPr marL="0" indent="0">
              <a:spcBef>
                <a:spcPts val="0"/>
              </a:spcBef>
              <a:buFontTx/>
              <a:buNone/>
              <a:defRPr sz="717"/>
            </a:lvl8pPr>
            <a:lvl9pPr marL="0" indent="0">
              <a:spcBef>
                <a:spcPts val="0"/>
              </a:spcBef>
              <a:buFontTx/>
              <a:buNone/>
              <a:defRPr sz="717"/>
            </a:lvl9pPr>
          </a:lstStyle>
          <a:p>
            <a:pPr lvl="0"/>
            <a:r>
              <a:rPr lang="en-US" dirty="0"/>
              <a:t>[Optional footnotes]</a:t>
            </a:r>
          </a:p>
        </p:txBody>
      </p:sp>
      <p:sp>
        <p:nvSpPr>
          <p:cNvPr id="8" name="Subtitle 2">
            <a:extLst>
              <a:ext uri="{FF2B5EF4-FFF2-40B4-BE49-F238E27FC236}">
                <a16:creationId xmlns:a16="http://schemas.microsoft.com/office/drawing/2014/main" id="{6C793AC7-9003-40F9-92C1-CD39B9D5ED0E}"/>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17" b="1">
                <a:solidFill>
                  <a:schemeClr val="tx1"/>
                </a:solidFill>
                <a:latin typeface="+mn-lt"/>
              </a:defRPr>
            </a:lvl1pPr>
            <a:lvl2pPr marL="0" indent="0" algn="l">
              <a:lnSpc>
                <a:spcPct val="100000"/>
              </a:lnSpc>
              <a:spcBef>
                <a:spcPts val="0"/>
              </a:spcBef>
              <a:buNone/>
              <a:defRPr sz="1254" b="0">
                <a:solidFill>
                  <a:schemeClr val="tx2"/>
                </a:solidFill>
                <a:latin typeface="+mn-lt"/>
              </a:defRPr>
            </a:lvl2pPr>
            <a:lvl3pPr marL="0" indent="0" algn="l">
              <a:lnSpc>
                <a:spcPct val="100000"/>
              </a:lnSpc>
              <a:spcBef>
                <a:spcPts val="0"/>
              </a:spcBef>
              <a:buNone/>
              <a:defRPr sz="1254" b="0">
                <a:solidFill>
                  <a:schemeClr val="tx2"/>
                </a:solidFill>
                <a:latin typeface="+mn-lt"/>
              </a:defRPr>
            </a:lvl3pPr>
            <a:lvl4pPr marL="0" indent="0" algn="l">
              <a:lnSpc>
                <a:spcPct val="100000"/>
              </a:lnSpc>
              <a:spcBef>
                <a:spcPts val="0"/>
              </a:spcBef>
              <a:buNone/>
              <a:defRPr sz="1254" b="0">
                <a:solidFill>
                  <a:schemeClr val="tx2"/>
                </a:solidFill>
                <a:latin typeface="+mn-lt"/>
              </a:defRPr>
            </a:lvl4pPr>
            <a:lvl5pPr marL="0" indent="0" algn="l">
              <a:lnSpc>
                <a:spcPct val="100000"/>
              </a:lnSpc>
              <a:spcBef>
                <a:spcPts val="0"/>
              </a:spcBef>
              <a:buNone/>
              <a:defRPr sz="1254" b="0">
                <a:solidFill>
                  <a:schemeClr val="tx2"/>
                </a:solidFill>
                <a:latin typeface="+mn-lt"/>
              </a:defRPr>
            </a:lvl5pPr>
            <a:lvl6pPr marL="0" indent="0" algn="l">
              <a:lnSpc>
                <a:spcPct val="100000"/>
              </a:lnSpc>
              <a:spcBef>
                <a:spcPts val="0"/>
              </a:spcBef>
              <a:buNone/>
              <a:defRPr sz="1254" b="0">
                <a:solidFill>
                  <a:schemeClr val="tx2"/>
                </a:solidFill>
                <a:latin typeface="+mn-lt"/>
              </a:defRPr>
            </a:lvl6pPr>
            <a:lvl7pPr marL="0" indent="0" algn="l">
              <a:lnSpc>
                <a:spcPct val="100000"/>
              </a:lnSpc>
              <a:spcBef>
                <a:spcPts val="0"/>
              </a:spcBef>
              <a:buNone/>
              <a:defRPr sz="1254" b="0">
                <a:solidFill>
                  <a:schemeClr val="tx2"/>
                </a:solidFill>
                <a:latin typeface="+mn-lt"/>
              </a:defRPr>
            </a:lvl7pPr>
            <a:lvl8pPr marL="0" indent="0" algn="l">
              <a:lnSpc>
                <a:spcPct val="100000"/>
              </a:lnSpc>
              <a:spcBef>
                <a:spcPts val="0"/>
              </a:spcBef>
              <a:buNone/>
              <a:defRPr sz="1254" b="0">
                <a:solidFill>
                  <a:schemeClr val="tx2"/>
                </a:solidFill>
                <a:latin typeface="+mn-lt"/>
              </a:defRPr>
            </a:lvl8pPr>
            <a:lvl9pPr marL="0" indent="0" algn="l">
              <a:lnSpc>
                <a:spcPct val="100000"/>
              </a:lnSpc>
              <a:spcBef>
                <a:spcPts val="0"/>
              </a:spcBef>
              <a:buNone/>
              <a:defRPr sz="1254" b="0">
                <a:solidFill>
                  <a:schemeClr val="tx2"/>
                </a:solidFill>
                <a:latin typeface="+mn-lt"/>
              </a:defRPr>
            </a:lvl9pPr>
          </a:lstStyle>
          <a:p>
            <a:r>
              <a:rPr lang="en-US" dirty="0"/>
              <a:t>[Eyebrow]</a:t>
            </a:r>
          </a:p>
        </p:txBody>
      </p:sp>
    </p:spTree>
    <p:extLst>
      <p:ext uri="{BB962C8B-B14F-4D97-AF65-F5344CB8AC3E}">
        <p14:creationId xmlns:p14="http://schemas.microsoft.com/office/powerpoint/2010/main" val="103166365"/>
      </p:ext>
    </p:extLst>
  </p:cSld>
  <p:clrMapOvr>
    <a:masterClrMapping/>
  </p:clrMapOvr>
  <p:extLst>
    <p:ext uri="{DCECCB84-F9BA-43D5-87BE-67443E8EF086}">
      <p15:sldGuideLst xmlns:p15="http://schemas.microsoft.com/office/powerpoint/2012/main">
        <p15:guide id="1" pos="2541" userDrawn="1">
          <p15:clr>
            <a:srgbClr val="FBAE40"/>
          </p15:clr>
        </p15:guide>
        <p15:guide id="2" pos="2696"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42900" y="198438"/>
            <a:ext cx="8458200" cy="640080"/>
          </a:xfrm>
        </p:spPr>
        <p:txBody>
          <a:bodyPr/>
          <a:lstStyle>
            <a:lvl1pPr>
              <a:defRPr sz="1713"/>
            </a:lvl1pPr>
          </a:lstStyle>
          <a:p>
            <a:r>
              <a:rPr lang="en-US" dirty="0"/>
              <a:t>Click to edit master title style</a:t>
            </a:r>
          </a:p>
        </p:txBody>
      </p:sp>
      <p:sp>
        <p:nvSpPr>
          <p:cNvPr id="8" name="Text Placeholder 9"/>
          <p:cNvSpPr>
            <a:spLocks noGrp="1"/>
          </p:cNvSpPr>
          <p:nvPr>
            <p:ph type="body" sz="quarter" idx="15" hasCustomPrompt="1"/>
          </p:nvPr>
        </p:nvSpPr>
        <p:spPr bwMode="gray">
          <a:xfrm>
            <a:off x="342900" y="960657"/>
            <a:ext cx="8458200" cy="457200"/>
          </a:xfrm>
          <a:prstGeom prst="rect">
            <a:avLst/>
          </a:prstGeom>
          <a:noFill/>
        </p:spPr>
        <p:txBody>
          <a:bodyPr wrap="square" lIns="0" tIns="0" rIns="0" bIns="0" rtlCol="0">
            <a:noAutofit/>
          </a:bodyPr>
          <a:lstStyle>
            <a:lvl1pPr marL="0" indent="0" algn="l" rtl="0" fontAlgn="base">
              <a:lnSpc>
                <a:spcPct val="100000"/>
              </a:lnSpc>
              <a:spcBef>
                <a:spcPct val="0"/>
              </a:spcBef>
              <a:spcAft>
                <a:spcPct val="0"/>
              </a:spcAft>
              <a:buNone/>
              <a:defRPr lang="en-US" sz="1370" b="0" kern="1200" smtClean="0">
                <a:solidFill>
                  <a:schemeClr val="tx1">
                    <a:lumMod val="75000"/>
                    <a:lumOff val="25000"/>
                  </a:schemeClr>
                </a:solidFill>
                <a:latin typeface="+mj-lt"/>
                <a:ea typeface="+mn-ea"/>
                <a:cs typeface="+mn-cs"/>
              </a:defRPr>
            </a:lvl1pPr>
            <a:lvl2pPr algn="l" rtl="0" fontAlgn="base">
              <a:lnSpc>
                <a:spcPct val="90000"/>
              </a:lnSpc>
              <a:spcBef>
                <a:spcPct val="0"/>
              </a:spcBef>
              <a:spcAft>
                <a:spcPct val="0"/>
              </a:spcAft>
              <a:defRPr lang="en-US" sz="2073"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073"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073"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073"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bwMode="gray">
          <a:xfrm>
            <a:off x="342900" y="5386433"/>
            <a:ext cx="8458200" cy="502920"/>
          </a:xfrm>
          <a:prstGeom prst="rect">
            <a:avLst/>
          </a:prstGeom>
        </p:spPr>
        <p:txBody>
          <a:bodyPr lIns="0" tIns="0" rIns="0" bIns="0" anchor="b" anchorCtr="0">
            <a:noAutofit/>
          </a:bodyPr>
          <a:lstStyle>
            <a:lvl1pPr marL="0" indent="0">
              <a:spcBef>
                <a:spcPts val="0"/>
              </a:spcBef>
              <a:buClr>
                <a:schemeClr val="accent5"/>
              </a:buClr>
              <a:buSzPct val="100000"/>
              <a:buFont typeface="Wingdings" panose="05000000000000000000" pitchFamily="2" charset="2"/>
              <a:buNone/>
              <a:tabLst>
                <a:tab pos="64728" algn="l"/>
              </a:tabLst>
              <a:defRPr sz="659" i="0">
                <a:solidFill>
                  <a:schemeClr val="tx1"/>
                </a:solidFill>
                <a:latin typeface="+mn-lt"/>
                <a:cs typeface="Arial"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nec</a:t>
            </a:r>
            <a:r>
              <a:rPr lang="en-US" dirty="0"/>
              <a:t> </a:t>
            </a:r>
            <a:r>
              <a:rPr lang="en-US" dirty="0" err="1"/>
              <a:t>condimentum</a:t>
            </a:r>
            <a:r>
              <a:rPr lang="en-US" dirty="0"/>
              <a:t> </a:t>
            </a:r>
            <a:r>
              <a:rPr lang="en-US" dirty="0" err="1"/>
              <a:t>eros</a:t>
            </a:r>
            <a:r>
              <a:rPr lang="en-US" dirty="0"/>
              <a:t>. </a:t>
            </a:r>
            <a:r>
              <a:rPr lang="en-US" dirty="0" err="1"/>
              <a:t>Sed</a:t>
            </a:r>
            <a:r>
              <a:rPr lang="en-US" dirty="0"/>
              <a:t> porta, </a:t>
            </a:r>
            <a:r>
              <a:rPr lang="en-US" dirty="0" err="1"/>
              <a:t>odio</a:t>
            </a:r>
            <a:r>
              <a:rPr lang="en-US" dirty="0"/>
              <a:t> vitae </a:t>
            </a:r>
            <a:r>
              <a:rPr lang="en-US" dirty="0" err="1"/>
              <a:t>dignissim</a:t>
            </a:r>
            <a:r>
              <a:rPr lang="en-US" dirty="0"/>
              <a:t> </a:t>
            </a:r>
            <a:r>
              <a:rPr lang="en-US" dirty="0" err="1"/>
              <a:t>sagittis</a:t>
            </a:r>
            <a:r>
              <a:rPr lang="en-US" dirty="0"/>
              <a:t>, </a:t>
            </a:r>
            <a:r>
              <a:rPr lang="en-US" dirty="0" err="1"/>
              <a:t>sem</a:t>
            </a:r>
            <a:r>
              <a:rPr lang="en-US" dirty="0"/>
              <a:t> </a:t>
            </a:r>
            <a:r>
              <a:rPr lang="en-US" dirty="0" err="1"/>
              <a:t>eros</a:t>
            </a:r>
            <a:r>
              <a:rPr lang="en-US" dirty="0"/>
              <a:t> porta </a:t>
            </a:r>
            <a:r>
              <a:rPr lang="en-US" dirty="0" err="1"/>
              <a:t>velit</a:t>
            </a:r>
            <a:r>
              <a:rPr lang="en-US" dirty="0"/>
              <a:t>, </a:t>
            </a:r>
            <a:r>
              <a:rPr lang="en-US" dirty="0" err="1"/>
              <a:t>nec</a:t>
            </a:r>
            <a:r>
              <a:rPr lang="en-US" dirty="0"/>
              <a:t> </a:t>
            </a:r>
            <a:r>
              <a:rPr lang="en-US" dirty="0" err="1"/>
              <a:t>malesuada</a:t>
            </a:r>
            <a:r>
              <a:rPr lang="en-US" dirty="0"/>
              <a:t> </a:t>
            </a:r>
            <a:r>
              <a:rPr lang="en-US" dirty="0" err="1"/>
              <a:t>odio</a:t>
            </a:r>
            <a:r>
              <a:rPr lang="en-US" dirty="0"/>
              <a:t> </a:t>
            </a:r>
            <a:r>
              <a:rPr lang="en-US" dirty="0" err="1"/>
              <a:t>sapien</a:t>
            </a:r>
            <a:endParaRPr lang="en-US" dirty="0"/>
          </a:p>
        </p:txBody>
      </p:sp>
    </p:spTree>
    <p:extLst>
      <p:ext uri="{BB962C8B-B14F-4D97-AF65-F5344CB8AC3E}">
        <p14:creationId xmlns:p14="http://schemas.microsoft.com/office/powerpoint/2010/main" val="39579453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hree Content stat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10734" y="3208094"/>
            <a:ext cx="2403000" cy="2348157"/>
          </a:xfrm>
        </p:spPr>
        <p:txBody>
          <a:bodyPr/>
          <a:lstStyle>
            <a:lvl1pPr marL="0" indent="0">
              <a:lnSpc>
                <a:spcPct val="80000"/>
              </a:lnSpc>
              <a:spcBef>
                <a:spcPts val="0"/>
              </a:spcBef>
              <a:spcAft>
                <a:spcPts val="0"/>
              </a:spcAft>
              <a:buFontTx/>
              <a:buNone/>
              <a:defRPr sz="5824" b="0">
                <a:solidFill>
                  <a:schemeClr val="tx1"/>
                </a:solidFill>
              </a:defRPr>
            </a:lvl1pPr>
            <a:lvl2pPr marL="0" indent="0">
              <a:lnSpc>
                <a:spcPct val="105000"/>
              </a:lnSpc>
              <a:spcBef>
                <a:spcPts val="0"/>
              </a:spcBef>
              <a:spcAft>
                <a:spcPts val="0"/>
              </a:spcAft>
              <a:buFontTx/>
              <a:buNone/>
              <a:defRPr sz="1553">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grpSp>
        <p:nvGrpSpPr>
          <p:cNvPr id="14" name="Grid" hidden="1">
            <a:extLst>
              <a:ext uri="{FF2B5EF4-FFF2-40B4-BE49-F238E27FC236}">
                <a16:creationId xmlns:a16="http://schemas.microsoft.com/office/drawing/2014/main" id="{82D85A8C-0163-43E4-B386-1C507D17B3E3}"/>
              </a:ext>
            </a:extLst>
          </p:cNvPr>
          <p:cNvGrpSpPr/>
          <p:nvPr userDrawn="1"/>
        </p:nvGrpSpPr>
        <p:grpSpPr>
          <a:xfrm>
            <a:off x="3" y="-249078"/>
            <a:ext cx="9143999" cy="173829"/>
            <a:chOff x="1" y="-249078"/>
            <a:chExt cx="12191999" cy="173829"/>
          </a:xfrm>
        </p:grpSpPr>
        <p:sp>
          <p:nvSpPr>
            <p:cNvPr id="15" name="Rectangle 14">
              <a:extLst>
                <a:ext uri="{FF2B5EF4-FFF2-40B4-BE49-F238E27FC236}">
                  <a16:creationId xmlns:a16="http://schemas.microsoft.com/office/drawing/2014/main" id="{EFE0B3E4-FF21-4E28-9D5D-E9BBBCED701D}"/>
                </a:ext>
              </a:extLst>
            </p:cNvPr>
            <p:cNvSpPr/>
            <p:nvPr userDrawn="1"/>
          </p:nvSpPr>
          <p:spPr>
            <a:xfrm>
              <a:off x="1" y="-213360"/>
              <a:ext cx="369887"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16" name="Rectangle 15">
              <a:extLst>
                <a:ext uri="{FF2B5EF4-FFF2-40B4-BE49-F238E27FC236}">
                  <a16:creationId xmlns:a16="http://schemas.microsoft.com/office/drawing/2014/main" id="{61C16951-2DD6-4CBA-BD2A-11B71EDC7AD4}"/>
                </a:ext>
              </a:extLst>
            </p:cNvPr>
            <p:cNvSpPr/>
            <p:nvPr userDrawn="1"/>
          </p:nvSpPr>
          <p:spPr>
            <a:xfrm>
              <a:off x="11821200" y="-213360"/>
              <a:ext cx="3708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17" name="Rectangle 16">
              <a:extLst>
                <a:ext uri="{FF2B5EF4-FFF2-40B4-BE49-F238E27FC236}">
                  <a16:creationId xmlns:a16="http://schemas.microsoft.com/office/drawing/2014/main" id="{289EAFC9-9678-4219-A3AD-D1D4CE4D873F}"/>
                </a:ext>
              </a:extLst>
            </p:cNvPr>
            <p:cNvSpPr/>
            <p:nvPr userDrawn="1"/>
          </p:nvSpPr>
          <p:spPr>
            <a:xfrm>
              <a:off x="697482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18" name="Rectangle 17">
              <a:extLst>
                <a:ext uri="{FF2B5EF4-FFF2-40B4-BE49-F238E27FC236}">
                  <a16:creationId xmlns:a16="http://schemas.microsoft.com/office/drawing/2014/main" id="{FC325436-8E2D-4C15-8A3A-5554FED45846}"/>
                </a:ext>
              </a:extLst>
            </p:cNvPr>
            <p:cNvSpPr/>
            <p:nvPr userDrawn="1"/>
          </p:nvSpPr>
          <p:spPr>
            <a:xfrm>
              <a:off x="309771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19" name="Rectangle 18">
              <a:extLst>
                <a:ext uri="{FF2B5EF4-FFF2-40B4-BE49-F238E27FC236}">
                  <a16:creationId xmlns:a16="http://schemas.microsoft.com/office/drawing/2014/main" id="{FE40B119-A36B-4FC7-9757-FFC82AA8166D}"/>
                </a:ext>
              </a:extLst>
            </p:cNvPr>
            <p:cNvSpPr/>
            <p:nvPr userDrawn="1"/>
          </p:nvSpPr>
          <p:spPr>
            <a:xfrm>
              <a:off x="115916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0" name="Rectangle 19">
              <a:extLst>
                <a:ext uri="{FF2B5EF4-FFF2-40B4-BE49-F238E27FC236}">
                  <a16:creationId xmlns:a16="http://schemas.microsoft.com/office/drawing/2014/main" id="{9F48D1B6-FA56-41B4-9D15-3AD9E478D115}"/>
                </a:ext>
              </a:extLst>
            </p:cNvPr>
            <p:cNvSpPr/>
            <p:nvPr userDrawn="1"/>
          </p:nvSpPr>
          <p:spPr>
            <a:xfrm>
              <a:off x="503626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1" name="Rectangle 20">
              <a:extLst>
                <a:ext uri="{FF2B5EF4-FFF2-40B4-BE49-F238E27FC236}">
                  <a16:creationId xmlns:a16="http://schemas.microsoft.com/office/drawing/2014/main" id="{23BD3775-E28C-45C4-B552-3C35269BE117}"/>
                </a:ext>
              </a:extLst>
            </p:cNvPr>
            <p:cNvSpPr/>
            <p:nvPr userDrawn="1"/>
          </p:nvSpPr>
          <p:spPr>
            <a:xfrm>
              <a:off x="988264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2" name="Rectangle 21">
              <a:extLst>
                <a:ext uri="{FF2B5EF4-FFF2-40B4-BE49-F238E27FC236}">
                  <a16:creationId xmlns:a16="http://schemas.microsoft.com/office/drawing/2014/main" id="{317315CE-0FB1-4D92-A422-A06E1D6387CA}"/>
                </a:ext>
              </a:extLst>
            </p:cNvPr>
            <p:cNvSpPr/>
            <p:nvPr userDrawn="1"/>
          </p:nvSpPr>
          <p:spPr>
            <a:xfrm>
              <a:off x="794409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3" name="Rectangle 22">
              <a:extLst>
                <a:ext uri="{FF2B5EF4-FFF2-40B4-BE49-F238E27FC236}">
                  <a16:creationId xmlns:a16="http://schemas.microsoft.com/office/drawing/2014/main" id="{28006427-A048-4D8F-BA3F-57A7C080E531}"/>
                </a:ext>
              </a:extLst>
            </p:cNvPr>
            <p:cNvSpPr/>
            <p:nvPr userDrawn="1"/>
          </p:nvSpPr>
          <p:spPr>
            <a:xfrm>
              <a:off x="406699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4" name="Rectangle 23">
              <a:extLst>
                <a:ext uri="{FF2B5EF4-FFF2-40B4-BE49-F238E27FC236}">
                  <a16:creationId xmlns:a16="http://schemas.microsoft.com/office/drawing/2014/main" id="{AF91F24F-3FF5-48B6-B408-51231D51CF84}"/>
                </a:ext>
              </a:extLst>
            </p:cNvPr>
            <p:cNvSpPr/>
            <p:nvPr userDrawn="1"/>
          </p:nvSpPr>
          <p:spPr>
            <a:xfrm>
              <a:off x="212844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5" name="Rectangle 24">
              <a:extLst>
                <a:ext uri="{FF2B5EF4-FFF2-40B4-BE49-F238E27FC236}">
                  <a16:creationId xmlns:a16="http://schemas.microsoft.com/office/drawing/2014/main" id="{849B004E-3090-4AE3-A7BD-3C659ABD465B}"/>
                </a:ext>
              </a:extLst>
            </p:cNvPr>
            <p:cNvSpPr/>
            <p:nvPr userDrawn="1"/>
          </p:nvSpPr>
          <p:spPr>
            <a:xfrm>
              <a:off x="600554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6" name="Rectangle 25">
              <a:extLst>
                <a:ext uri="{FF2B5EF4-FFF2-40B4-BE49-F238E27FC236}">
                  <a16:creationId xmlns:a16="http://schemas.microsoft.com/office/drawing/2014/main" id="{1332CE1F-1A35-4057-BFDB-BB7E0166959A}"/>
                </a:ext>
              </a:extLst>
            </p:cNvPr>
            <p:cNvSpPr/>
            <p:nvPr userDrawn="1"/>
          </p:nvSpPr>
          <p:spPr>
            <a:xfrm>
              <a:off x="1085192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7" name="Rectangle 26">
              <a:extLst>
                <a:ext uri="{FF2B5EF4-FFF2-40B4-BE49-F238E27FC236}">
                  <a16:creationId xmlns:a16="http://schemas.microsoft.com/office/drawing/2014/main" id="{95900798-4BEF-43CA-8BAC-E8B90117336C}"/>
                </a:ext>
              </a:extLst>
            </p:cNvPr>
            <p:cNvSpPr/>
            <p:nvPr userDrawn="1"/>
          </p:nvSpPr>
          <p:spPr>
            <a:xfrm>
              <a:off x="891337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sp>
          <p:nvSpPr>
            <p:cNvPr id="28" name="Rectangle 27">
              <a:extLst>
                <a:ext uri="{FF2B5EF4-FFF2-40B4-BE49-F238E27FC236}">
                  <a16:creationId xmlns:a16="http://schemas.microsoft.com/office/drawing/2014/main" id="{6B6A6E5A-649B-4137-B418-3362B6CCDDFD}"/>
                </a:ext>
              </a:extLst>
            </p:cNvPr>
            <p:cNvSpPr/>
            <p:nvPr userDrawn="1"/>
          </p:nvSpPr>
          <p:spPr>
            <a:xfrm>
              <a:off x="5914412" y="-249078"/>
              <a:ext cx="360000" cy="92867"/>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a:solidFill>
                  <a:srgbClr val="000000"/>
                </a:solidFill>
              </a:endParaRPr>
            </a:p>
          </p:txBody>
        </p:sp>
      </p:grpSp>
      <p:sp>
        <p:nvSpPr>
          <p:cNvPr id="39" name="Text Placeholder 2">
            <a:extLst>
              <a:ext uri="{FF2B5EF4-FFF2-40B4-BE49-F238E27FC236}">
                <a16:creationId xmlns:a16="http://schemas.microsoft.com/office/drawing/2014/main" id="{99A5670A-59AD-4104-B06B-91BB108B40B5}"/>
              </a:ext>
            </a:extLst>
          </p:cNvPr>
          <p:cNvSpPr>
            <a:spLocks noGrp="1"/>
          </p:cNvSpPr>
          <p:nvPr>
            <p:ph type="body" idx="1"/>
          </p:nvPr>
        </p:nvSpPr>
        <p:spPr>
          <a:xfrm>
            <a:off x="401777" y="1339850"/>
            <a:ext cx="2538921"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40" name="Text Placeholder 5">
            <a:extLst>
              <a:ext uri="{FF2B5EF4-FFF2-40B4-BE49-F238E27FC236}">
                <a16:creationId xmlns:a16="http://schemas.microsoft.com/office/drawing/2014/main" id="{5B6C5DF6-41F5-4B76-8FBF-312A698F047D}"/>
              </a:ext>
            </a:extLst>
          </p:cNvPr>
          <p:cNvSpPr>
            <a:spLocks noGrp="1"/>
          </p:cNvSpPr>
          <p:nvPr>
            <p:ph type="body" sz="quarter" idx="27" hasCustomPrompt="1"/>
          </p:nvPr>
        </p:nvSpPr>
        <p:spPr>
          <a:xfrm>
            <a:off x="3334647" y="3208094"/>
            <a:ext cx="2403000" cy="2348157"/>
          </a:xfrm>
        </p:spPr>
        <p:txBody>
          <a:bodyPr/>
          <a:lstStyle>
            <a:lvl1pPr marL="0" indent="0">
              <a:lnSpc>
                <a:spcPct val="80000"/>
              </a:lnSpc>
              <a:spcBef>
                <a:spcPts val="0"/>
              </a:spcBef>
              <a:spcAft>
                <a:spcPts val="0"/>
              </a:spcAft>
              <a:buFontTx/>
              <a:buNone/>
              <a:defRPr sz="5824" b="0">
                <a:solidFill>
                  <a:schemeClr val="tx1"/>
                </a:solidFill>
              </a:defRPr>
            </a:lvl1pPr>
            <a:lvl2pPr marL="0" indent="0">
              <a:lnSpc>
                <a:spcPct val="105000"/>
              </a:lnSpc>
              <a:spcBef>
                <a:spcPts val="0"/>
              </a:spcBef>
              <a:spcAft>
                <a:spcPts val="0"/>
              </a:spcAft>
              <a:buFontTx/>
              <a:buNone/>
              <a:defRPr sz="1553">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41" name="Text Placeholder 2">
            <a:extLst>
              <a:ext uri="{FF2B5EF4-FFF2-40B4-BE49-F238E27FC236}">
                <a16:creationId xmlns:a16="http://schemas.microsoft.com/office/drawing/2014/main" id="{559ED89B-6E7D-4C27-8FA4-B14A4F4F48A2}"/>
              </a:ext>
            </a:extLst>
          </p:cNvPr>
          <p:cNvSpPr>
            <a:spLocks noGrp="1"/>
          </p:cNvSpPr>
          <p:nvPr>
            <p:ph type="body" idx="28"/>
          </p:nvPr>
        </p:nvSpPr>
        <p:spPr>
          <a:xfrm>
            <a:off x="3334647" y="1339850"/>
            <a:ext cx="2538000"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42" name="Text Placeholder 5">
            <a:extLst>
              <a:ext uri="{FF2B5EF4-FFF2-40B4-BE49-F238E27FC236}">
                <a16:creationId xmlns:a16="http://schemas.microsoft.com/office/drawing/2014/main" id="{EBE3201B-6E33-40AF-ACE4-6858F77C8326}"/>
              </a:ext>
            </a:extLst>
          </p:cNvPr>
          <p:cNvSpPr>
            <a:spLocks noGrp="1"/>
          </p:cNvSpPr>
          <p:nvPr>
            <p:ph type="body" sz="quarter" idx="29" hasCustomPrompt="1"/>
          </p:nvPr>
        </p:nvSpPr>
        <p:spPr>
          <a:xfrm>
            <a:off x="6263670" y="3208094"/>
            <a:ext cx="2403000" cy="2348157"/>
          </a:xfrm>
        </p:spPr>
        <p:txBody>
          <a:bodyPr/>
          <a:lstStyle>
            <a:lvl1pPr marL="0" indent="0">
              <a:lnSpc>
                <a:spcPct val="80000"/>
              </a:lnSpc>
              <a:spcBef>
                <a:spcPts val="0"/>
              </a:spcBef>
              <a:spcAft>
                <a:spcPts val="0"/>
              </a:spcAft>
              <a:buFontTx/>
              <a:buNone/>
              <a:defRPr sz="5824" b="0">
                <a:solidFill>
                  <a:schemeClr val="tx1"/>
                </a:solidFill>
              </a:defRPr>
            </a:lvl1pPr>
            <a:lvl2pPr marL="0" indent="0">
              <a:lnSpc>
                <a:spcPct val="105000"/>
              </a:lnSpc>
              <a:spcBef>
                <a:spcPts val="0"/>
              </a:spcBef>
              <a:spcAft>
                <a:spcPts val="0"/>
              </a:spcAft>
              <a:buFontTx/>
              <a:buNone/>
              <a:defRPr sz="1553">
                <a:solidFill>
                  <a:schemeClr val="tx1"/>
                </a:solidFill>
              </a:defRPr>
            </a:lvl2pPr>
            <a:lvl3pPr marL="0" indent="0">
              <a:spcBef>
                <a:spcPts val="0"/>
              </a:spcBef>
              <a:buFontTx/>
              <a:buNone/>
              <a:defRPr sz="1359">
                <a:solidFill>
                  <a:schemeClr val="tx1"/>
                </a:solidFill>
              </a:defRPr>
            </a:lvl3pPr>
            <a:lvl4pPr marL="0" indent="0">
              <a:spcBef>
                <a:spcPts val="0"/>
              </a:spcBef>
              <a:buFontTx/>
              <a:buNone/>
              <a:defRPr sz="971"/>
            </a:lvl4pPr>
            <a:lvl5pPr marL="0" indent="0">
              <a:spcBef>
                <a:spcPts val="0"/>
              </a:spcBef>
              <a:buFontTx/>
              <a:buNone/>
              <a:defRPr sz="971"/>
            </a:lvl5pPr>
            <a:lvl6pPr marL="0" indent="0">
              <a:spcBef>
                <a:spcPts val="0"/>
              </a:spcBef>
              <a:buFontTx/>
              <a:buNone/>
              <a:defRPr sz="971"/>
            </a:lvl6pPr>
            <a:lvl7pPr marL="0" indent="0">
              <a:spcBef>
                <a:spcPts val="0"/>
              </a:spcBef>
              <a:buFontTx/>
              <a:buNone/>
              <a:defRPr sz="971"/>
            </a:lvl7pPr>
            <a:lvl8pPr marL="0" indent="0">
              <a:spcBef>
                <a:spcPts val="0"/>
              </a:spcBef>
              <a:buFontTx/>
              <a:buNone/>
              <a:defRPr sz="971"/>
            </a:lvl8pPr>
            <a:lvl9pPr marL="0" indent="0">
              <a:spcBef>
                <a:spcPts val="0"/>
              </a:spcBef>
              <a:buFontTx/>
              <a:buNone/>
              <a:defRPr sz="971"/>
            </a:lvl9pPr>
          </a:lstStyle>
          <a:p>
            <a:pPr lvl="0"/>
            <a:r>
              <a:rPr lang="en-US" dirty="0"/>
              <a:t>0000</a:t>
            </a:r>
          </a:p>
          <a:p>
            <a:pPr lvl="1"/>
            <a:r>
              <a:rPr lang="en-US" dirty="0"/>
              <a:t>Level two</a:t>
            </a:r>
          </a:p>
        </p:txBody>
      </p:sp>
      <p:sp>
        <p:nvSpPr>
          <p:cNvPr id="43" name="Text Placeholder 2">
            <a:extLst>
              <a:ext uri="{FF2B5EF4-FFF2-40B4-BE49-F238E27FC236}">
                <a16:creationId xmlns:a16="http://schemas.microsoft.com/office/drawing/2014/main" id="{ACCE09AF-131C-4543-847B-9026ABE38E6D}"/>
              </a:ext>
            </a:extLst>
          </p:cNvPr>
          <p:cNvSpPr>
            <a:spLocks noGrp="1"/>
          </p:cNvSpPr>
          <p:nvPr>
            <p:ph type="body" idx="30"/>
          </p:nvPr>
        </p:nvSpPr>
        <p:spPr>
          <a:xfrm>
            <a:off x="6263669" y="1339850"/>
            <a:ext cx="2538000" cy="443619"/>
          </a:xfrm>
        </p:spPr>
        <p:txBody>
          <a:bodyPr anchor="t" anchorCtr="0"/>
          <a:lstStyle>
            <a:lvl1pPr marL="0" indent="0">
              <a:spcBef>
                <a:spcPts val="0"/>
              </a:spcBef>
              <a:spcAft>
                <a:spcPts val="0"/>
              </a:spcAft>
              <a:buNone/>
              <a:defRPr sz="1165"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cxnSp>
        <p:nvCxnSpPr>
          <p:cNvPr id="44" name="Straight Connector 43">
            <a:extLst>
              <a:ext uri="{FF2B5EF4-FFF2-40B4-BE49-F238E27FC236}">
                <a16:creationId xmlns:a16="http://schemas.microsoft.com/office/drawing/2014/main" id="{B4A1E965-60B7-48E2-B040-F2F4806052EE}"/>
              </a:ext>
            </a:extLst>
          </p:cNvPr>
          <p:cNvCxnSpPr>
            <a:cxnSpLocks/>
          </p:cNvCxnSpPr>
          <p:nvPr userDrawn="1"/>
        </p:nvCxnSpPr>
        <p:spPr>
          <a:xfrm>
            <a:off x="274321" y="1466850"/>
            <a:ext cx="0" cy="4088968"/>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5" name="Straight Connector 44">
            <a:extLst>
              <a:ext uri="{FF2B5EF4-FFF2-40B4-BE49-F238E27FC236}">
                <a16:creationId xmlns:a16="http://schemas.microsoft.com/office/drawing/2014/main" id="{34A81CFD-8813-44E0-8DAC-E61D4E9ED04D}"/>
              </a:ext>
            </a:extLst>
          </p:cNvPr>
          <p:cNvCxnSpPr>
            <a:cxnSpLocks/>
          </p:cNvCxnSpPr>
          <p:nvPr userDrawn="1"/>
        </p:nvCxnSpPr>
        <p:spPr>
          <a:xfrm>
            <a:off x="3198813" y="1467282"/>
            <a:ext cx="0" cy="4088968"/>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6" name="Straight Connector 45">
            <a:extLst>
              <a:ext uri="{FF2B5EF4-FFF2-40B4-BE49-F238E27FC236}">
                <a16:creationId xmlns:a16="http://schemas.microsoft.com/office/drawing/2014/main" id="{575345BC-7AB7-41D9-83EB-D257023E194E}"/>
              </a:ext>
            </a:extLst>
          </p:cNvPr>
          <p:cNvCxnSpPr>
            <a:cxnSpLocks/>
          </p:cNvCxnSpPr>
          <p:nvPr userDrawn="1"/>
        </p:nvCxnSpPr>
        <p:spPr>
          <a:xfrm>
            <a:off x="6122441" y="1467282"/>
            <a:ext cx="0" cy="4088968"/>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29" name="Text Placeholder 2">
            <a:extLst>
              <a:ext uri="{FF2B5EF4-FFF2-40B4-BE49-F238E27FC236}">
                <a16:creationId xmlns:a16="http://schemas.microsoft.com/office/drawing/2014/main" id="{E1866A45-E52B-4A94-9F4A-D996416AEA17}"/>
              </a:ext>
            </a:extLst>
          </p:cNvPr>
          <p:cNvSpPr>
            <a:spLocks noGrp="1"/>
          </p:cNvSpPr>
          <p:nvPr userDrawn="1">
            <p:ph type="body" idx="26"/>
          </p:nvPr>
        </p:nvSpPr>
        <p:spPr>
          <a:xfrm>
            <a:off x="274638" y="1015201"/>
            <a:ext cx="8591259" cy="443619"/>
          </a:xfrm>
        </p:spPr>
        <p:txBody>
          <a:bodyPr anchor="t" anchorCtr="0"/>
          <a:lstStyle>
            <a:lvl1pPr marL="0" indent="0">
              <a:spcBef>
                <a:spcPts val="0"/>
              </a:spcBef>
              <a:spcAft>
                <a:spcPts val="0"/>
              </a:spcAft>
              <a:buNone/>
              <a:defRPr sz="1359" b="0"/>
            </a:lvl1pPr>
            <a:lvl2pPr marL="0" indent="0">
              <a:spcBef>
                <a:spcPts val="0"/>
              </a:spcBef>
              <a:spcAft>
                <a:spcPts val="0"/>
              </a:spcAft>
              <a:buNone/>
              <a:defRPr sz="1553"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31" name="Text Placeholder 5">
            <a:extLst>
              <a:ext uri="{FF2B5EF4-FFF2-40B4-BE49-F238E27FC236}">
                <a16:creationId xmlns:a16="http://schemas.microsoft.com/office/drawing/2014/main" id="{FD548693-170B-4DE1-9A57-0D26BEDACA90}"/>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Tree>
    <p:extLst>
      <p:ext uri="{BB962C8B-B14F-4D97-AF65-F5344CB8AC3E}">
        <p14:creationId xmlns:p14="http://schemas.microsoft.com/office/powerpoint/2010/main" val="583591410"/>
      </p:ext>
    </p:extLst>
  </p:cSld>
  <p:clrMapOvr>
    <a:masterClrMapping/>
  </p:clrMapOvr>
  <p:extLst>
    <p:ext uri="{DCECCB84-F9BA-43D5-87BE-67443E8EF086}">
      <p15:sldGuideLst xmlns:p15="http://schemas.microsoft.com/office/powerpoint/2012/main">
        <p15:guide id="1" orient="horz" pos="1445" userDrawn="1">
          <p15:clr>
            <a:srgbClr val="FBAE40"/>
          </p15:clr>
        </p15:guide>
        <p15:guide id="2" pos="3403" userDrawn="1">
          <p15:clr>
            <a:srgbClr val="FBAE40"/>
          </p15:clr>
        </p15:guide>
        <p15:guide id="3" pos="3507" userDrawn="1">
          <p15:clr>
            <a:srgbClr val="FBAE40"/>
          </p15:clr>
        </p15:guide>
        <p15:guide id="4" pos="1729" userDrawn="1">
          <p15:clr>
            <a:srgbClr val="FBAE40"/>
          </p15:clr>
        </p15:guide>
        <p15:guide id="5" pos="1832"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ageSubtitle"/>
          <p:cNvSpPr>
            <a:spLocks noGrp="1"/>
          </p:cNvSpPr>
          <p:nvPr>
            <p:ph type="subTitle" idx="10" hasCustomPrompt="1"/>
          </p:nvPr>
        </p:nvSpPr>
        <p:spPr>
          <a:xfrm>
            <a:off x="432262" y="1169894"/>
            <a:ext cx="8279477" cy="322729"/>
          </a:xfrm>
        </p:spPr>
        <p:txBody>
          <a:bodyPr vert="horz" wrap="square" lIns="0" tIns="0" rIns="0" bIns="0" anchor="t">
            <a:noAutofit/>
          </a:bodyPr>
          <a:lstStyle>
            <a:lvl1pPr marL="0" indent="0" algn="l">
              <a:lnSpc>
                <a:spcPct val="110000"/>
              </a:lnSpc>
              <a:spcBef>
                <a:spcPts val="882"/>
              </a:spcBef>
              <a:buFontTx/>
              <a:buNone/>
              <a:defRPr sz="1324" b="0" i="0">
                <a:solidFill>
                  <a:schemeClr val="tx2"/>
                </a:solidFill>
                <a:latin typeface="Arial"/>
              </a:defRPr>
            </a:lvl1pPr>
            <a:lvl2pPr marL="403433" indent="0" algn="ctr">
              <a:buNone/>
            </a:lvl2pPr>
            <a:lvl3pPr marL="806867" indent="0" algn="ctr">
              <a:buNone/>
            </a:lvl3pPr>
            <a:lvl4pPr marL="1210300" indent="0" algn="ctr">
              <a:buNone/>
            </a:lvl4pPr>
            <a:lvl5pPr marL="1613733" indent="0" algn="ctr">
              <a:buNone/>
            </a:lvl5pPr>
            <a:lvl6pPr marL="2017166" indent="0" algn="ctr">
              <a:buNone/>
            </a:lvl6pPr>
            <a:lvl7pPr marL="2420600" indent="0" algn="ctr">
              <a:buNone/>
            </a:lvl7pPr>
            <a:lvl8pPr marL="2824033" indent="0" algn="ctr">
              <a:buNone/>
            </a:lvl8pPr>
            <a:lvl9pPr marL="3227466" indent="0" algn="ctr">
              <a:buNone/>
            </a:lvl9pPr>
          </a:lstStyle>
          <a:p>
            <a:r>
              <a:rPr lang="en-US"/>
              <a:t>Click to edit Page Subtitle</a:t>
            </a:r>
          </a:p>
        </p:txBody>
      </p:sp>
    </p:spTree>
    <p:extLst>
      <p:ext uri="{BB962C8B-B14F-4D97-AF65-F5344CB8AC3E}">
        <p14:creationId xmlns:p14="http://schemas.microsoft.com/office/powerpoint/2010/main" val="28524438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ageSubtitle"/>
          <p:cNvSpPr>
            <a:spLocks noGrp="1"/>
          </p:cNvSpPr>
          <p:nvPr>
            <p:ph type="subTitle" idx="10" hasCustomPrompt="1"/>
          </p:nvPr>
        </p:nvSpPr>
        <p:spPr>
          <a:xfrm>
            <a:off x="432262" y="1169894"/>
            <a:ext cx="8279477" cy="322729"/>
          </a:xfrm>
        </p:spPr>
        <p:txBody>
          <a:bodyPr vert="horz" wrap="square" lIns="0" tIns="0" rIns="0" bIns="0" anchor="t">
            <a:noAutofit/>
          </a:bodyPr>
          <a:lstStyle>
            <a:lvl1pPr marL="0" indent="0" algn="l">
              <a:lnSpc>
                <a:spcPct val="110000"/>
              </a:lnSpc>
              <a:spcBef>
                <a:spcPts val="882"/>
              </a:spcBef>
              <a:buFontTx/>
              <a:buNone/>
              <a:defRPr sz="1324" b="0" i="0">
                <a:solidFill>
                  <a:schemeClr val="tx2"/>
                </a:solidFill>
                <a:latin typeface="Arial"/>
              </a:defRPr>
            </a:lvl1pPr>
            <a:lvl2pPr marL="403433" indent="0" algn="ctr">
              <a:buNone/>
            </a:lvl2pPr>
            <a:lvl3pPr marL="806867" indent="0" algn="ctr">
              <a:buNone/>
            </a:lvl3pPr>
            <a:lvl4pPr marL="1210300" indent="0" algn="ctr">
              <a:buNone/>
            </a:lvl4pPr>
            <a:lvl5pPr marL="1613733" indent="0" algn="ctr">
              <a:buNone/>
            </a:lvl5pPr>
            <a:lvl6pPr marL="2017166" indent="0" algn="ctr">
              <a:buNone/>
            </a:lvl6pPr>
            <a:lvl7pPr marL="2420600" indent="0" algn="ctr">
              <a:buNone/>
            </a:lvl7pPr>
            <a:lvl8pPr marL="2824033" indent="0" algn="ctr">
              <a:buNone/>
            </a:lvl8pPr>
            <a:lvl9pPr marL="3227466" indent="0" algn="ctr">
              <a:buNone/>
            </a:lvl9pPr>
          </a:lstStyle>
          <a:p>
            <a:r>
              <a:rPr lang="en-US"/>
              <a:t>Click to edit Page Subtitle</a:t>
            </a:r>
          </a:p>
        </p:txBody>
      </p:sp>
      <p:sp>
        <p:nvSpPr>
          <p:cNvPr id="4" name="Content1"/>
          <p:cNvSpPr>
            <a:spLocks noGrp="1"/>
          </p:cNvSpPr>
          <p:nvPr>
            <p:ph sz="quarter" idx="11"/>
          </p:nvPr>
        </p:nvSpPr>
        <p:spPr>
          <a:xfrm>
            <a:off x="432262" y="1855694"/>
            <a:ext cx="1995055" cy="3953435"/>
          </a:xfrm>
          <a:prstGeom prst="rect">
            <a:avLst/>
          </a:prstGeom>
        </p:spPr>
        <p:txBody>
          <a:bodyPr/>
          <a:lstStyle>
            <a:lvl1pPr>
              <a:defRPr sz="1059" b="0" i="0">
                <a:solidFill>
                  <a:schemeClr val="tx2"/>
                </a:solidFill>
                <a:latin typeface="Arial"/>
              </a:defRPr>
            </a:lvl1pPr>
            <a:lvl2pPr>
              <a:defRPr sz="1059" b="0" i="0">
                <a:solidFill>
                  <a:schemeClr val="tx2"/>
                </a:solidFill>
                <a:latin typeface="Arial"/>
              </a:defRPr>
            </a:lvl2pPr>
            <a:lvl3pPr>
              <a:defRPr sz="1059" b="0" i="0">
                <a:solidFill>
                  <a:schemeClr val="tx2"/>
                </a:solidFill>
                <a:latin typeface="Arial"/>
              </a:defRPr>
            </a:lvl3pPr>
            <a:lvl4pPr>
              <a:defRPr sz="1059" b="0" i="0">
                <a:solidFill>
                  <a:schemeClr val="tx2"/>
                </a:solidFill>
                <a:latin typeface="Arial"/>
              </a:defRPr>
            </a:lvl4pPr>
            <a:lvl5pPr>
              <a:defRPr sz="1059" b="0" i="0">
                <a:solidFill>
                  <a:schemeClr val="tx2"/>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2"/>
          <p:cNvSpPr>
            <a:spLocks noGrp="1"/>
          </p:cNvSpPr>
          <p:nvPr>
            <p:ph sz="quarter" idx="12"/>
          </p:nvPr>
        </p:nvSpPr>
        <p:spPr>
          <a:xfrm>
            <a:off x="2826327" y="1855694"/>
            <a:ext cx="5885411" cy="3953435"/>
          </a:xfrm>
          <a:prstGeom prst="rect">
            <a:avLst/>
          </a:prstGeom>
        </p:spPr>
        <p:txBody>
          <a:bodyPr/>
          <a:lstStyle>
            <a:lvl1pPr>
              <a:defRPr sz="1059" b="0" i="0">
                <a:solidFill>
                  <a:schemeClr val="tx2"/>
                </a:solidFill>
                <a:latin typeface="Arial"/>
              </a:defRPr>
            </a:lvl1pPr>
            <a:lvl2pPr>
              <a:defRPr sz="1059" b="0" i="0">
                <a:solidFill>
                  <a:schemeClr val="tx2"/>
                </a:solidFill>
                <a:latin typeface="Arial"/>
              </a:defRPr>
            </a:lvl2pPr>
            <a:lvl3pPr>
              <a:defRPr sz="1059" b="0" i="0">
                <a:solidFill>
                  <a:schemeClr val="tx2"/>
                </a:solidFill>
                <a:latin typeface="Arial"/>
              </a:defRPr>
            </a:lvl3pPr>
            <a:lvl4pPr>
              <a:defRPr sz="1059" b="0" i="0">
                <a:solidFill>
                  <a:schemeClr val="tx2"/>
                </a:solidFill>
                <a:latin typeface="Arial"/>
              </a:defRPr>
            </a:lvl4pPr>
            <a:lvl5pPr>
              <a:defRPr sz="1059" b="0" i="0">
                <a:solidFill>
                  <a:schemeClr val="tx2"/>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2626822" y="1855694"/>
            <a:ext cx="0" cy="3953435"/>
          </a:xfrm>
          <a:prstGeom prst="line">
            <a:avLst/>
          </a:prstGeom>
          <a:ln w="9525">
            <a:solidFill>
              <a:srgbClr val="AFB1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1056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3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4642" y="1339851"/>
            <a:ext cx="2565751" cy="4225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D05B6F26-321A-424F-884E-CED1CA7002A3}"/>
              </a:ext>
            </a:extLst>
          </p:cNvPr>
          <p:cNvSpPr>
            <a:spLocks noGrp="1"/>
          </p:cNvSpPr>
          <p:nvPr>
            <p:ph idx="26"/>
          </p:nvPr>
        </p:nvSpPr>
        <p:spPr>
          <a:xfrm>
            <a:off x="3286528" y="1339851"/>
            <a:ext cx="2566265" cy="4225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a:off x="3107139" y="1062039"/>
            <a:ext cx="0" cy="4503292"/>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AE8D7315-14DA-4D95-BF84-5D66C7210C00}"/>
              </a:ext>
            </a:extLst>
          </p:cNvPr>
          <p:cNvSpPr>
            <a:spLocks noGrp="1"/>
          </p:cNvSpPr>
          <p:nvPr>
            <p:ph type="body" idx="27"/>
          </p:nvPr>
        </p:nvSpPr>
        <p:spPr>
          <a:xfrm>
            <a:off x="274642" y="1015202"/>
            <a:ext cx="2565749"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598BFE4A-E7FB-453A-B0F8-F9C8B83B0B10}"/>
              </a:ext>
            </a:extLst>
          </p:cNvPr>
          <p:cNvSpPr>
            <a:spLocks noGrp="1"/>
          </p:cNvSpPr>
          <p:nvPr>
            <p:ph type="body" idx="15"/>
          </p:nvPr>
        </p:nvSpPr>
        <p:spPr>
          <a:xfrm>
            <a:off x="3286528" y="1015202"/>
            <a:ext cx="2567926"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
        <p:nvSpPr>
          <p:cNvPr id="9" name="Text Placeholder 5">
            <a:extLst>
              <a:ext uri="{FF2B5EF4-FFF2-40B4-BE49-F238E27FC236}">
                <a16:creationId xmlns:a16="http://schemas.microsoft.com/office/drawing/2014/main" id="{96924171-D10A-416D-A44D-B4CD9BC1109E}"/>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10" name="Subtitle 2">
            <a:extLst>
              <a:ext uri="{FF2B5EF4-FFF2-40B4-BE49-F238E27FC236}">
                <a16:creationId xmlns:a16="http://schemas.microsoft.com/office/drawing/2014/main" id="{0A301812-B233-456E-AED1-B0CBD4D7A36A}"/>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
        <p:nvSpPr>
          <p:cNvPr id="12" name="Content Placeholder 2">
            <a:extLst>
              <a:ext uri="{FF2B5EF4-FFF2-40B4-BE49-F238E27FC236}">
                <a16:creationId xmlns:a16="http://schemas.microsoft.com/office/drawing/2014/main" id="{DB0C343F-25BD-4CDF-9C7A-199B98C72D20}"/>
              </a:ext>
            </a:extLst>
          </p:cNvPr>
          <p:cNvSpPr>
            <a:spLocks noGrp="1"/>
          </p:cNvSpPr>
          <p:nvPr>
            <p:ph idx="28"/>
          </p:nvPr>
        </p:nvSpPr>
        <p:spPr>
          <a:xfrm>
            <a:off x="6298948" y="1339851"/>
            <a:ext cx="2566265" cy="4225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158E5FBD-4D43-4927-98A9-557FC1C906C3}"/>
              </a:ext>
            </a:extLst>
          </p:cNvPr>
          <p:cNvCxnSpPr>
            <a:cxnSpLocks/>
          </p:cNvCxnSpPr>
          <p:nvPr userDrawn="1"/>
        </p:nvCxnSpPr>
        <p:spPr>
          <a:xfrm>
            <a:off x="6119558" y="1062039"/>
            <a:ext cx="0" cy="4503292"/>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A6092328-EB97-476D-B1DF-C585D17ED3D5}"/>
              </a:ext>
            </a:extLst>
          </p:cNvPr>
          <p:cNvSpPr>
            <a:spLocks noGrp="1"/>
          </p:cNvSpPr>
          <p:nvPr>
            <p:ph type="body" idx="29"/>
          </p:nvPr>
        </p:nvSpPr>
        <p:spPr>
          <a:xfrm>
            <a:off x="6298947" y="1015202"/>
            <a:ext cx="2567926" cy="324650"/>
          </a:xfrm>
        </p:spPr>
        <p:txBody>
          <a:bodyPr anchor="t" anchorCtr="0"/>
          <a:lstStyle>
            <a:lvl1pPr marL="0" indent="0">
              <a:spcBef>
                <a:spcPts val="0"/>
              </a:spcBef>
              <a:spcAft>
                <a:spcPts val="0"/>
              </a:spcAft>
              <a:buNone/>
              <a:defRPr sz="1359" b="1"/>
            </a:lvl1pPr>
            <a:lvl2pPr marL="0" indent="0">
              <a:spcBef>
                <a:spcPts val="0"/>
              </a:spcBef>
              <a:spcAft>
                <a:spcPts val="0"/>
              </a:spcAft>
              <a:buNone/>
              <a:defRPr sz="1165" b="0"/>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6282919"/>
      </p:ext>
    </p:extLst>
  </p:cSld>
  <p:clrMapOvr>
    <a:masterClrMapping/>
  </p:clrMapOvr>
  <p:extLst>
    <p:ext uri="{DCECCB84-F9BA-43D5-87BE-67443E8EF086}">
      <p15:sldGuideLst xmlns:p15="http://schemas.microsoft.com/office/powerpoint/2012/main">
        <p15:guide id="1" pos="2513" userDrawn="1">
          <p15:clr>
            <a:srgbClr val="FBAE40"/>
          </p15:clr>
        </p15:guide>
        <p15:guide id="2" pos="2721"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05199" y="6002019"/>
            <a:ext cx="8729100" cy="92333"/>
          </a:xfrm>
        </p:spPr>
        <p:txBody>
          <a:bodyPr wrap="square" anchor="b" anchorCtr="0">
            <a:spAutoFit/>
          </a:bodyPr>
          <a:lstStyle>
            <a:lvl1pPr marL="0" indent="0">
              <a:spcBef>
                <a:spcPts val="0"/>
              </a:spcBef>
              <a:spcAft>
                <a:spcPts val="0"/>
              </a:spcAft>
              <a:buFontTx/>
              <a:buNone/>
              <a:defRPr sz="600" b="0"/>
            </a:lvl1pPr>
            <a:lvl2pPr marL="0" indent="0">
              <a:spcBef>
                <a:spcPts val="0"/>
              </a:spcBef>
              <a:buFontTx/>
              <a:buNone/>
              <a:defRPr sz="600"/>
            </a:lvl2pPr>
            <a:lvl3pPr marL="0" indent="0">
              <a:spcBef>
                <a:spcPts val="0"/>
              </a:spcBef>
              <a:buFontTx/>
              <a:buNone/>
              <a:defRPr sz="600"/>
            </a:lvl3pPr>
            <a:lvl4pPr marL="0" indent="0">
              <a:spcBef>
                <a:spcPts val="0"/>
              </a:spcBef>
              <a:buFontTx/>
              <a:buNone/>
              <a:defRPr sz="600"/>
            </a:lvl4pPr>
            <a:lvl5pPr marL="0" indent="0">
              <a:spcBef>
                <a:spcPts val="0"/>
              </a:spcBef>
              <a:buFontTx/>
              <a:buNone/>
              <a:defRPr sz="600"/>
            </a:lvl5pPr>
            <a:lvl6pPr marL="0" indent="0">
              <a:spcBef>
                <a:spcPts val="0"/>
              </a:spcBef>
              <a:buFontTx/>
              <a:buNone/>
              <a:defRPr sz="600"/>
            </a:lvl6pPr>
            <a:lvl7pPr marL="0" indent="0">
              <a:spcBef>
                <a:spcPts val="0"/>
              </a:spcBef>
              <a:buFontTx/>
              <a:buNone/>
              <a:defRPr sz="600"/>
            </a:lvl7pPr>
            <a:lvl8pPr marL="0" indent="0">
              <a:spcBef>
                <a:spcPts val="0"/>
              </a:spcBef>
              <a:buFontTx/>
              <a:buNone/>
              <a:defRPr sz="600"/>
            </a:lvl8pPr>
            <a:lvl9pPr marL="0" indent="0">
              <a:spcBef>
                <a:spcPts val="0"/>
              </a:spcBef>
              <a:buFontTx/>
              <a:buNone/>
              <a:defRPr sz="600"/>
            </a:lvl9pPr>
          </a:lstStyle>
          <a:p>
            <a:pPr lvl="0"/>
            <a:r>
              <a:rPr lang="en-US" dirty="0"/>
              <a:t>[Optional footnotes]</a:t>
            </a:r>
          </a:p>
        </p:txBody>
      </p:sp>
      <p:sp>
        <p:nvSpPr>
          <p:cNvPr id="6" name="Subtitle 2">
            <a:extLst>
              <a:ext uri="{FF2B5EF4-FFF2-40B4-BE49-F238E27FC236}">
                <a16:creationId xmlns:a16="http://schemas.microsoft.com/office/drawing/2014/main" id="{893FBD61-D0EE-48A1-8FBA-974F644D4AF7}"/>
              </a:ext>
            </a:extLst>
          </p:cNvPr>
          <p:cNvSpPr>
            <a:spLocks noGrp="1"/>
          </p:cNvSpPr>
          <p:nvPr>
            <p:ph type="subTitle" idx="21" hasCustomPrompt="1"/>
          </p:nvPr>
        </p:nvSpPr>
        <p:spPr>
          <a:xfrm>
            <a:off x="205979" y="108560"/>
            <a:ext cx="8729995" cy="145598"/>
          </a:xfrm>
        </p:spPr>
        <p:txBody>
          <a:bodyPr anchor="b" anchorCtr="0">
            <a:noAutofit/>
          </a:bodyPr>
          <a:lstStyle>
            <a:lvl1pPr marL="0" indent="0" algn="l">
              <a:lnSpc>
                <a:spcPct val="100000"/>
              </a:lnSpc>
              <a:spcBef>
                <a:spcPts val="0"/>
              </a:spcBef>
              <a:spcAft>
                <a:spcPts val="0"/>
              </a:spcAft>
              <a:buNone/>
              <a:defRPr sz="600" b="1">
                <a:solidFill>
                  <a:schemeClr val="tx1"/>
                </a:solidFill>
                <a:latin typeface="+mn-lt"/>
              </a:defRPr>
            </a:lvl1pPr>
            <a:lvl2pPr marL="0" indent="0" algn="l">
              <a:lnSpc>
                <a:spcPct val="100000"/>
              </a:lnSpc>
              <a:spcBef>
                <a:spcPts val="0"/>
              </a:spcBef>
              <a:buNone/>
              <a:defRPr sz="1050" b="0">
                <a:solidFill>
                  <a:schemeClr val="tx2"/>
                </a:solidFill>
                <a:latin typeface="+mn-lt"/>
              </a:defRPr>
            </a:lvl2pPr>
            <a:lvl3pPr marL="0" indent="0" algn="l">
              <a:lnSpc>
                <a:spcPct val="100000"/>
              </a:lnSpc>
              <a:spcBef>
                <a:spcPts val="0"/>
              </a:spcBef>
              <a:buNone/>
              <a:defRPr sz="1050" b="0">
                <a:solidFill>
                  <a:schemeClr val="tx2"/>
                </a:solidFill>
                <a:latin typeface="+mn-lt"/>
              </a:defRPr>
            </a:lvl3pPr>
            <a:lvl4pPr marL="0" indent="0" algn="l">
              <a:lnSpc>
                <a:spcPct val="100000"/>
              </a:lnSpc>
              <a:spcBef>
                <a:spcPts val="0"/>
              </a:spcBef>
              <a:buNone/>
              <a:defRPr sz="1050" b="0">
                <a:solidFill>
                  <a:schemeClr val="tx2"/>
                </a:solidFill>
                <a:latin typeface="+mn-lt"/>
              </a:defRPr>
            </a:lvl4pPr>
            <a:lvl5pPr marL="0" indent="0" algn="l">
              <a:lnSpc>
                <a:spcPct val="100000"/>
              </a:lnSpc>
              <a:spcBef>
                <a:spcPts val="0"/>
              </a:spcBef>
              <a:buNone/>
              <a:defRPr sz="1050" b="0">
                <a:solidFill>
                  <a:schemeClr val="tx2"/>
                </a:solidFill>
                <a:latin typeface="+mn-lt"/>
              </a:defRPr>
            </a:lvl5pPr>
            <a:lvl6pPr marL="0" indent="0" algn="l">
              <a:lnSpc>
                <a:spcPct val="100000"/>
              </a:lnSpc>
              <a:spcBef>
                <a:spcPts val="0"/>
              </a:spcBef>
              <a:buNone/>
              <a:defRPr sz="1050" b="0">
                <a:solidFill>
                  <a:schemeClr val="tx2"/>
                </a:solidFill>
                <a:latin typeface="+mn-lt"/>
              </a:defRPr>
            </a:lvl6pPr>
            <a:lvl7pPr marL="0" indent="0" algn="l">
              <a:lnSpc>
                <a:spcPct val="100000"/>
              </a:lnSpc>
              <a:spcBef>
                <a:spcPts val="0"/>
              </a:spcBef>
              <a:buNone/>
              <a:defRPr sz="1050" b="0">
                <a:solidFill>
                  <a:schemeClr val="tx2"/>
                </a:solidFill>
                <a:latin typeface="+mn-lt"/>
              </a:defRPr>
            </a:lvl7pPr>
            <a:lvl8pPr marL="0" indent="0" algn="l">
              <a:lnSpc>
                <a:spcPct val="100000"/>
              </a:lnSpc>
              <a:spcBef>
                <a:spcPts val="0"/>
              </a:spcBef>
              <a:buNone/>
              <a:defRPr sz="1050" b="0">
                <a:solidFill>
                  <a:schemeClr val="tx2"/>
                </a:solidFill>
                <a:latin typeface="+mn-lt"/>
              </a:defRPr>
            </a:lvl8pPr>
            <a:lvl9pPr marL="0" indent="0" algn="l">
              <a:lnSpc>
                <a:spcPct val="100000"/>
              </a:lnSpc>
              <a:spcBef>
                <a:spcPts val="0"/>
              </a:spcBef>
              <a:buNone/>
              <a:defRPr sz="105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462042451"/>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4639" y="5971240"/>
            <a:ext cx="8590573" cy="123111"/>
          </a:xfrm>
        </p:spPr>
        <p:txBody>
          <a:bodyPr wrap="square" anchor="b" anchorCtr="0">
            <a:spAutoFit/>
          </a:bodyPr>
          <a:lstStyle>
            <a:lvl1pPr marL="0" indent="0">
              <a:spcBef>
                <a:spcPts val="0"/>
              </a:spcBef>
              <a:spcAft>
                <a:spcPts val="0"/>
              </a:spcAft>
              <a:buFontTx/>
              <a:buNone/>
              <a:defRPr sz="777" b="0"/>
            </a:lvl1pPr>
            <a:lvl2pPr marL="0" indent="0">
              <a:spcBef>
                <a:spcPts val="0"/>
              </a:spcBef>
              <a:buFontTx/>
              <a:buNone/>
              <a:defRPr sz="777"/>
            </a:lvl2pPr>
            <a:lvl3pPr marL="0" indent="0">
              <a:spcBef>
                <a:spcPts val="0"/>
              </a:spcBef>
              <a:buFontTx/>
              <a:buNone/>
              <a:defRPr sz="777"/>
            </a:lvl3pPr>
            <a:lvl4pPr marL="0" indent="0">
              <a:spcBef>
                <a:spcPts val="0"/>
              </a:spcBef>
              <a:buFontTx/>
              <a:buNone/>
              <a:defRPr sz="777"/>
            </a:lvl4pPr>
            <a:lvl5pPr marL="0" indent="0">
              <a:spcBef>
                <a:spcPts val="0"/>
              </a:spcBef>
              <a:buFontTx/>
              <a:buNone/>
              <a:defRPr sz="777"/>
            </a:lvl5pPr>
            <a:lvl6pPr marL="0" indent="0">
              <a:spcBef>
                <a:spcPts val="0"/>
              </a:spcBef>
              <a:buFontTx/>
              <a:buNone/>
              <a:defRPr sz="777"/>
            </a:lvl6pPr>
            <a:lvl7pPr marL="0" indent="0">
              <a:spcBef>
                <a:spcPts val="0"/>
              </a:spcBef>
              <a:buFontTx/>
              <a:buNone/>
              <a:defRPr sz="777"/>
            </a:lvl7pPr>
            <a:lvl8pPr marL="0" indent="0">
              <a:spcBef>
                <a:spcPts val="0"/>
              </a:spcBef>
              <a:buFontTx/>
              <a:buNone/>
              <a:defRPr sz="777"/>
            </a:lvl8pPr>
            <a:lvl9pPr marL="0" indent="0">
              <a:spcBef>
                <a:spcPts val="0"/>
              </a:spcBef>
              <a:buFontTx/>
              <a:buNone/>
              <a:defRPr sz="777"/>
            </a:lvl9pPr>
          </a:lstStyle>
          <a:p>
            <a:pPr lvl="0"/>
            <a:r>
              <a:rPr lang="en-US" dirty="0"/>
              <a:t>[Optional footnotes]</a:t>
            </a:r>
          </a:p>
        </p:txBody>
      </p:sp>
      <p:sp>
        <p:nvSpPr>
          <p:cNvPr id="5" name="Subtitle 2">
            <a:extLst>
              <a:ext uri="{FF2B5EF4-FFF2-40B4-BE49-F238E27FC236}">
                <a16:creationId xmlns:a16="http://schemas.microsoft.com/office/drawing/2014/main" id="{9D49F163-7EED-41E9-B690-49651F9F2AAD}"/>
              </a:ext>
            </a:extLst>
          </p:cNvPr>
          <p:cNvSpPr>
            <a:spLocks noGrp="1"/>
          </p:cNvSpPr>
          <p:nvPr>
            <p:ph type="subTitle" idx="21" hasCustomPrompt="1"/>
          </p:nvPr>
        </p:nvSpPr>
        <p:spPr>
          <a:xfrm>
            <a:off x="274640" y="108562"/>
            <a:ext cx="8593136" cy="145598"/>
          </a:xfrm>
        </p:spPr>
        <p:txBody>
          <a:bodyPr anchor="b" anchorCtr="0">
            <a:noAutofit/>
          </a:bodyPr>
          <a:lstStyle>
            <a:lvl1pPr marL="0" indent="0" algn="l">
              <a:lnSpc>
                <a:spcPct val="100000"/>
              </a:lnSpc>
              <a:spcBef>
                <a:spcPts val="0"/>
              </a:spcBef>
              <a:spcAft>
                <a:spcPts val="0"/>
              </a:spcAft>
              <a:buNone/>
              <a:defRPr sz="777" b="1">
                <a:solidFill>
                  <a:schemeClr val="tx1"/>
                </a:solidFill>
                <a:latin typeface="+mn-lt"/>
              </a:defRPr>
            </a:lvl1pPr>
            <a:lvl2pPr marL="0" indent="0" algn="l">
              <a:lnSpc>
                <a:spcPct val="100000"/>
              </a:lnSpc>
              <a:spcBef>
                <a:spcPts val="0"/>
              </a:spcBef>
              <a:buNone/>
              <a:defRPr sz="1359" b="0">
                <a:solidFill>
                  <a:schemeClr val="tx2"/>
                </a:solidFill>
                <a:latin typeface="+mn-lt"/>
              </a:defRPr>
            </a:lvl2pPr>
            <a:lvl3pPr marL="0" indent="0" algn="l">
              <a:lnSpc>
                <a:spcPct val="100000"/>
              </a:lnSpc>
              <a:spcBef>
                <a:spcPts val="0"/>
              </a:spcBef>
              <a:buNone/>
              <a:defRPr sz="1359" b="0">
                <a:solidFill>
                  <a:schemeClr val="tx2"/>
                </a:solidFill>
                <a:latin typeface="+mn-lt"/>
              </a:defRPr>
            </a:lvl3pPr>
            <a:lvl4pPr marL="0" indent="0" algn="l">
              <a:lnSpc>
                <a:spcPct val="100000"/>
              </a:lnSpc>
              <a:spcBef>
                <a:spcPts val="0"/>
              </a:spcBef>
              <a:buNone/>
              <a:defRPr sz="1359" b="0">
                <a:solidFill>
                  <a:schemeClr val="tx2"/>
                </a:solidFill>
                <a:latin typeface="+mn-lt"/>
              </a:defRPr>
            </a:lvl4pPr>
            <a:lvl5pPr marL="0" indent="0" algn="l">
              <a:lnSpc>
                <a:spcPct val="100000"/>
              </a:lnSpc>
              <a:spcBef>
                <a:spcPts val="0"/>
              </a:spcBef>
              <a:buNone/>
              <a:defRPr sz="1359" b="0">
                <a:solidFill>
                  <a:schemeClr val="tx2"/>
                </a:solidFill>
                <a:latin typeface="+mn-lt"/>
              </a:defRPr>
            </a:lvl5pPr>
            <a:lvl6pPr marL="0" indent="0" algn="l">
              <a:lnSpc>
                <a:spcPct val="100000"/>
              </a:lnSpc>
              <a:spcBef>
                <a:spcPts val="0"/>
              </a:spcBef>
              <a:buNone/>
              <a:defRPr sz="1359" b="0">
                <a:solidFill>
                  <a:schemeClr val="tx2"/>
                </a:solidFill>
                <a:latin typeface="+mn-lt"/>
              </a:defRPr>
            </a:lvl6pPr>
            <a:lvl7pPr marL="0" indent="0" algn="l">
              <a:lnSpc>
                <a:spcPct val="100000"/>
              </a:lnSpc>
              <a:spcBef>
                <a:spcPts val="0"/>
              </a:spcBef>
              <a:buNone/>
              <a:defRPr sz="1359" b="0">
                <a:solidFill>
                  <a:schemeClr val="tx2"/>
                </a:solidFill>
                <a:latin typeface="+mn-lt"/>
              </a:defRPr>
            </a:lvl7pPr>
            <a:lvl8pPr marL="0" indent="0" algn="l">
              <a:lnSpc>
                <a:spcPct val="100000"/>
              </a:lnSpc>
              <a:spcBef>
                <a:spcPts val="0"/>
              </a:spcBef>
              <a:buNone/>
              <a:defRPr sz="1359" b="0">
                <a:solidFill>
                  <a:schemeClr val="tx2"/>
                </a:solidFill>
                <a:latin typeface="+mn-lt"/>
              </a:defRPr>
            </a:lvl8pPr>
            <a:lvl9pPr marL="0" indent="0" algn="l">
              <a:lnSpc>
                <a:spcPct val="100000"/>
              </a:lnSpc>
              <a:spcBef>
                <a:spcPts val="0"/>
              </a:spcBef>
              <a:buNone/>
              <a:defRPr sz="1359" b="0">
                <a:solidFill>
                  <a:schemeClr val="tx2"/>
                </a:solidFill>
                <a:latin typeface="+mn-lt"/>
              </a:defRPr>
            </a:lvl9pPr>
          </a:lstStyle>
          <a:p>
            <a:r>
              <a:rPr lang="en-US" dirty="0"/>
              <a:t>[Eyebrow]</a:t>
            </a:r>
          </a:p>
        </p:txBody>
      </p:sp>
    </p:spTree>
    <p:extLst>
      <p:ext uri="{BB962C8B-B14F-4D97-AF65-F5344CB8AC3E}">
        <p14:creationId xmlns:p14="http://schemas.microsoft.com/office/powerpoint/2010/main" val="1110879928"/>
      </p:ext>
    </p:extLst>
  </p:cSld>
  <p:clrMapOvr>
    <a:masterClrMapping/>
  </p:clrMapOvr>
  <p:extLst>
    <p:ext uri="{DCECCB84-F9BA-43D5-87BE-67443E8EF086}">
      <p15:sldGuideLst xmlns:p15="http://schemas.microsoft.com/office/powerpoint/2012/main">
        <p15:guide id="1" orient="horz" pos="1219">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4D6E14-D246-4A73-864B-3BF3A7133973}"/>
              </a:ext>
            </a:extLst>
          </p:cNvPr>
          <p:cNvSpPr>
            <a:spLocks noGrp="1"/>
          </p:cNvSpPr>
          <p:nvPr userDrawn="1">
            <p:ph type="dt" sz="half" idx="2"/>
          </p:nvPr>
        </p:nvSpPr>
        <p:spPr>
          <a:xfrm>
            <a:off x="2109114" y="6923214"/>
            <a:ext cx="363547" cy="197316"/>
          </a:xfrm>
          <a:prstGeom prst="rect">
            <a:avLst/>
          </a:prstGeom>
        </p:spPr>
        <p:txBody>
          <a:bodyPr vert="horz" lIns="0" tIns="0" rIns="0" bIns="0" rtlCol="0" anchor="ctr" anchorCtr="0"/>
          <a:lstStyle>
            <a:lvl1pPr algn="l">
              <a:defRPr sz="777" cap="none" baseline="0">
                <a:solidFill>
                  <a:schemeClr val="tx1"/>
                </a:solidFill>
                <a:latin typeface="+mn-lt"/>
              </a:defRPr>
            </a:lvl1pPr>
          </a:lstStyle>
          <a:p>
            <a:fld id="{D4D44143-5AA5-4885-B984-57AA188427D3}" type="datetime7">
              <a:rPr lang="en-US" smtClean="0">
                <a:solidFill>
                  <a:srgbClr val="000000"/>
                </a:solidFill>
              </a:rPr>
              <a:pPr/>
              <a:t>May-25</a:t>
            </a:fld>
            <a:endParaRPr dirty="0">
              <a:solidFill>
                <a:srgbClr val="000000"/>
              </a:solidFill>
            </a:endParaRPr>
          </a:p>
        </p:txBody>
      </p:sp>
      <p:sp>
        <p:nvSpPr>
          <p:cNvPr id="7" name="Footer Placeholder 6">
            <a:extLst>
              <a:ext uri="{FF2B5EF4-FFF2-40B4-BE49-F238E27FC236}">
                <a16:creationId xmlns:a16="http://schemas.microsoft.com/office/drawing/2014/main" id="{73FB229A-93CA-452A-9886-521CEB8E7EAC}"/>
              </a:ext>
            </a:extLst>
          </p:cNvPr>
          <p:cNvSpPr>
            <a:spLocks noGrp="1"/>
          </p:cNvSpPr>
          <p:nvPr userDrawn="1">
            <p:ph type="ftr" sz="quarter" idx="3"/>
          </p:nvPr>
        </p:nvSpPr>
        <p:spPr>
          <a:xfrm>
            <a:off x="4502374" y="6893719"/>
            <a:ext cx="4082629" cy="197316"/>
          </a:xfrm>
          <a:prstGeom prst="rect">
            <a:avLst/>
          </a:prstGeom>
        </p:spPr>
        <p:txBody>
          <a:bodyPr vert="horz" lIns="0" tIns="0" rIns="0" bIns="0" rtlCol="0" anchor="ctr" anchorCtr="0"/>
          <a:lstStyle>
            <a:lvl1pPr algn="r">
              <a:defRPr sz="777" cap="none" baseline="0">
                <a:solidFill>
                  <a:schemeClr val="tx1"/>
                </a:solidFill>
                <a:latin typeface="+mn-lt"/>
              </a:defRPr>
            </a:lvl1pPr>
          </a:lstStyle>
          <a:p>
            <a:r>
              <a:rPr dirty="0">
                <a:solidFill>
                  <a:srgbClr val="000000"/>
                </a:solidFill>
              </a:rPr>
              <a:t>footer</a:t>
            </a:r>
          </a:p>
        </p:txBody>
      </p:sp>
      <p:sp>
        <p:nvSpPr>
          <p:cNvPr id="2" name="Title Placeholder 1">
            <a:extLst>
              <a:ext uri="{FF2B5EF4-FFF2-40B4-BE49-F238E27FC236}">
                <a16:creationId xmlns:a16="http://schemas.microsoft.com/office/drawing/2014/main" id="{36D3E94B-F75A-43E2-84AB-FDF386CCE555}"/>
              </a:ext>
            </a:extLst>
          </p:cNvPr>
          <p:cNvSpPr>
            <a:spLocks noGrp="1"/>
          </p:cNvSpPr>
          <p:nvPr userDrawn="1">
            <p:ph type="title"/>
          </p:nvPr>
        </p:nvSpPr>
        <p:spPr>
          <a:xfrm>
            <a:off x="437305" y="191039"/>
            <a:ext cx="5586729" cy="874662"/>
          </a:xfrm>
          <a:prstGeom prst="rect">
            <a:avLst/>
          </a:prstGeom>
        </p:spPr>
        <p:txBody>
          <a:bodyPr vert="horz" lIns="0" tIns="0" rIns="0" bIns="0" rtlCol="0" anchor="b" anchorCtr="0">
            <a:noAutofit/>
          </a:bodyPr>
          <a:lstStyle/>
          <a:p>
            <a:r>
              <a:rPr lang="en-US" noProof="0"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userDrawn="1">
            <p:ph type="body" idx="1"/>
          </p:nvPr>
        </p:nvSpPr>
        <p:spPr>
          <a:xfrm>
            <a:off x="469118" y="1339851"/>
            <a:ext cx="8237761" cy="4216399"/>
          </a:xfrm>
          <a:prstGeom prst="rect">
            <a:avLst/>
          </a:prstGeom>
        </p:spPr>
        <p:txBody>
          <a:bodyPr vert="horz" lIns="0" tIns="0" rIns="0" bIns="0" spcCol="18288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5" name="Slide Number Placeholder 44">
            <a:extLst>
              <a:ext uri="{FF2B5EF4-FFF2-40B4-BE49-F238E27FC236}">
                <a16:creationId xmlns:a16="http://schemas.microsoft.com/office/drawing/2014/main" id="{E635A890-6459-4DEC-B568-A2040B558F7D}"/>
              </a:ext>
            </a:extLst>
          </p:cNvPr>
          <p:cNvSpPr>
            <a:spLocks noGrp="1"/>
          </p:cNvSpPr>
          <p:nvPr userDrawn="1">
            <p:ph type="sldNum" sz="quarter" idx="4"/>
          </p:nvPr>
        </p:nvSpPr>
        <p:spPr>
          <a:xfrm>
            <a:off x="8585001" y="6893718"/>
            <a:ext cx="278177" cy="192672"/>
          </a:xfrm>
          <a:prstGeom prst="rect">
            <a:avLst/>
          </a:prstGeom>
        </p:spPr>
        <p:txBody>
          <a:bodyPr vert="horz" lIns="0" tIns="0" rIns="0" bIns="0" rtlCol="0" anchor="ctr"/>
          <a:lstStyle>
            <a:lvl1pPr algn="r">
              <a:defRPr sz="777">
                <a:solidFill>
                  <a:schemeClr val="tx1"/>
                </a:solidFill>
              </a:defRPr>
            </a:lvl1pPr>
          </a:lstStyle>
          <a:p>
            <a:fld id="{39406281-8514-4949-B307-48570C486C25}" type="slidenum">
              <a:rPr smtClean="0">
                <a:solidFill>
                  <a:srgbClr val="000000"/>
                </a:solidFill>
              </a:rPr>
              <a:pPr/>
              <a:t>‹#›</a:t>
            </a:fld>
            <a:endParaRPr dirty="0">
              <a:solidFill>
                <a:srgbClr val="000000"/>
              </a:solidFill>
            </a:endParaRPr>
          </a:p>
        </p:txBody>
      </p:sp>
      <p:cxnSp>
        <p:nvCxnSpPr>
          <p:cNvPr id="27" name="Straight Connector 26">
            <a:extLst>
              <a:ext uri="{FF2B5EF4-FFF2-40B4-BE49-F238E27FC236}">
                <a16:creationId xmlns:a16="http://schemas.microsoft.com/office/drawing/2014/main" id="{7252843C-7511-45A4-B9EC-7044470F5F30}"/>
              </a:ext>
            </a:extLst>
          </p:cNvPr>
          <p:cNvCxnSpPr>
            <a:cxnSpLocks/>
          </p:cNvCxnSpPr>
          <p:nvPr userDrawn="1"/>
        </p:nvCxnSpPr>
        <p:spPr>
          <a:xfrm>
            <a:off x="419017" y="6159687"/>
            <a:ext cx="8287862"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grpSp>
        <p:nvGrpSpPr>
          <p:cNvPr id="4" name="Group 3" hidden="1">
            <a:extLst>
              <a:ext uri="{FF2B5EF4-FFF2-40B4-BE49-F238E27FC236}">
                <a16:creationId xmlns:a16="http://schemas.microsoft.com/office/drawing/2014/main" id="{31AA43F9-E9B2-48ED-A6F7-009DE74A4CF5}"/>
              </a:ext>
            </a:extLst>
          </p:cNvPr>
          <p:cNvGrpSpPr/>
          <p:nvPr userDrawn="1"/>
        </p:nvGrpSpPr>
        <p:grpSpPr>
          <a:xfrm>
            <a:off x="-493058" y="-118110"/>
            <a:ext cx="9637059" cy="391710"/>
            <a:chOff x="-493059" y="-118110"/>
            <a:chExt cx="9637059" cy="391710"/>
          </a:xfrm>
        </p:grpSpPr>
        <p:sp>
          <p:nvSpPr>
            <p:cNvPr id="44" name="Rectangle 43">
              <a:extLst>
                <a:ext uri="{FF2B5EF4-FFF2-40B4-BE49-F238E27FC236}">
                  <a16:creationId xmlns:a16="http://schemas.microsoft.com/office/drawing/2014/main" id="{205981BF-5A15-40C4-8586-1B014D2837AF}"/>
                </a:ext>
              </a:extLst>
            </p:cNvPr>
            <p:cNvSpPr/>
            <p:nvPr userDrawn="1"/>
          </p:nvSpPr>
          <p:spPr>
            <a:xfrm>
              <a:off x="2148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6" name="Rectangle 45">
              <a:extLst>
                <a:ext uri="{FF2B5EF4-FFF2-40B4-BE49-F238E27FC236}">
                  <a16:creationId xmlns:a16="http://schemas.microsoft.com/office/drawing/2014/main" id="{E6F6963E-7849-4512-B960-C77877F9A29B}"/>
                </a:ext>
              </a:extLst>
            </p:cNvPr>
            <p:cNvSpPr/>
            <p:nvPr userDrawn="1"/>
          </p:nvSpPr>
          <p:spPr>
            <a:xfrm>
              <a:off x="4389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7" name="Rectangle 46">
              <a:extLst>
                <a:ext uri="{FF2B5EF4-FFF2-40B4-BE49-F238E27FC236}">
                  <a16:creationId xmlns:a16="http://schemas.microsoft.com/office/drawing/2014/main" id="{FA373508-135F-4878-915E-C84A894887A5}"/>
                </a:ext>
              </a:extLst>
            </p:cNvPr>
            <p:cNvSpPr/>
            <p:nvPr userDrawn="1"/>
          </p:nvSpPr>
          <p:spPr>
            <a:xfrm>
              <a:off x="6629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8" name="Rectangle 47">
              <a:extLst>
                <a:ext uri="{FF2B5EF4-FFF2-40B4-BE49-F238E27FC236}">
                  <a16:creationId xmlns:a16="http://schemas.microsoft.com/office/drawing/2014/main" id="{A9FEF61F-3C48-4EDF-BBE4-1AD06F39C476}"/>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49" name="Rectangle 48">
              <a:extLst>
                <a:ext uri="{FF2B5EF4-FFF2-40B4-BE49-F238E27FC236}">
                  <a16:creationId xmlns:a16="http://schemas.microsoft.com/office/drawing/2014/main" id="{BBF53AAC-A30E-4CB8-B428-9BC274E43DD2}"/>
                </a:ext>
              </a:extLst>
            </p:cNvPr>
            <p:cNvSpPr/>
            <p:nvPr userDrawn="1"/>
          </p:nvSpPr>
          <p:spPr>
            <a:xfrm>
              <a:off x="8869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50" name="Rectangle 49">
              <a:extLst>
                <a:ext uri="{FF2B5EF4-FFF2-40B4-BE49-F238E27FC236}">
                  <a16:creationId xmlns:a16="http://schemas.microsoft.com/office/drawing/2014/main" id="{02E1343B-527A-4F83-ACF4-90245922DD68}"/>
                </a:ext>
              </a:extLst>
            </p:cNvPr>
            <p:cNvSpPr/>
            <p:nvPr userDrawn="1"/>
          </p:nvSpPr>
          <p:spPr>
            <a:xfrm>
              <a:off x="2895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62" name="Rectangle 61">
              <a:extLst>
                <a:ext uri="{FF2B5EF4-FFF2-40B4-BE49-F238E27FC236}">
                  <a16:creationId xmlns:a16="http://schemas.microsoft.com/office/drawing/2014/main" id="{EDC67B32-A4EF-414C-AAEB-C99957341464}"/>
                </a:ext>
              </a:extLst>
            </p:cNvPr>
            <p:cNvSpPr/>
            <p:nvPr userDrawn="1"/>
          </p:nvSpPr>
          <p:spPr>
            <a:xfrm>
              <a:off x="5882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63" name="Rectangle 62">
              <a:extLst>
                <a:ext uri="{FF2B5EF4-FFF2-40B4-BE49-F238E27FC236}">
                  <a16:creationId xmlns:a16="http://schemas.microsoft.com/office/drawing/2014/main" id="{5BEF44A6-9AA8-4994-ADA7-671A76506F9C}"/>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64" name="Rectangle 63">
              <a:extLst>
                <a:ext uri="{FF2B5EF4-FFF2-40B4-BE49-F238E27FC236}">
                  <a16:creationId xmlns:a16="http://schemas.microsoft.com/office/drawing/2014/main" id="{D5D62484-1F48-44D2-8336-587345E41F68}"/>
                </a:ext>
              </a:extLst>
            </p:cNvPr>
            <p:cNvSpPr/>
            <p:nvPr userDrawn="1"/>
          </p:nvSpPr>
          <p:spPr>
            <a:xfrm>
              <a:off x="8869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68" name="Rectangle 67">
              <a:extLst>
                <a:ext uri="{FF2B5EF4-FFF2-40B4-BE49-F238E27FC236}">
                  <a16:creationId xmlns:a16="http://schemas.microsoft.com/office/drawing/2014/main" id="{42554C1B-2DA3-4617-8B23-F0F6943251BC}"/>
                </a:ext>
              </a:extLst>
            </p:cNvPr>
            <p:cNvSpPr/>
            <p:nvPr userDrawn="1"/>
          </p:nvSpPr>
          <p:spPr>
            <a:xfrm>
              <a:off x="5943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69" name="Rectangle 68">
              <a:extLst>
                <a:ext uri="{FF2B5EF4-FFF2-40B4-BE49-F238E27FC236}">
                  <a16:creationId xmlns:a16="http://schemas.microsoft.com/office/drawing/2014/main" id="{ADDD5151-FDC0-4ACA-B9A7-357955CA3D42}"/>
                </a:ext>
              </a:extLst>
            </p:cNvPr>
            <p:cNvSpPr/>
            <p:nvPr userDrawn="1"/>
          </p:nvSpPr>
          <p:spPr>
            <a:xfrm>
              <a:off x="2285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70" name="Rectangle 69">
              <a:extLst>
                <a:ext uri="{FF2B5EF4-FFF2-40B4-BE49-F238E27FC236}">
                  <a16:creationId xmlns:a16="http://schemas.microsoft.com/office/drawing/2014/main" id="{9903624C-9C5D-43D0-8FFE-5E08A441EFC3}"/>
                </a:ext>
              </a:extLst>
            </p:cNvPr>
            <p:cNvSpPr/>
            <p:nvPr userDrawn="1"/>
          </p:nvSpPr>
          <p:spPr>
            <a:xfrm>
              <a:off x="6674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71" name="Rectangle 70">
              <a:extLst>
                <a:ext uri="{FF2B5EF4-FFF2-40B4-BE49-F238E27FC236}">
                  <a16:creationId xmlns:a16="http://schemas.microsoft.com/office/drawing/2014/main" id="{7C148286-6A91-4C33-8479-1E9A54B245DA}"/>
                </a:ext>
              </a:extLst>
            </p:cNvPr>
            <p:cNvSpPr/>
            <p:nvPr userDrawn="1"/>
          </p:nvSpPr>
          <p:spPr>
            <a:xfrm>
              <a:off x="3017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75" name="Rectangle 74">
              <a:extLst>
                <a:ext uri="{FF2B5EF4-FFF2-40B4-BE49-F238E27FC236}">
                  <a16:creationId xmlns:a16="http://schemas.microsoft.com/office/drawing/2014/main" id="{9CC2874F-AA0B-4D05-905E-EA515DD64B53}"/>
                </a:ext>
              </a:extLst>
            </p:cNvPr>
            <p:cNvSpPr/>
            <p:nvPr userDrawn="1"/>
          </p:nvSpPr>
          <p:spPr>
            <a:xfrm>
              <a:off x="4480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sp>
          <p:nvSpPr>
            <p:cNvPr id="28" name="Rectangle 27">
              <a:extLst>
                <a:ext uri="{FF2B5EF4-FFF2-40B4-BE49-F238E27FC236}">
                  <a16:creationId xmlns:a16="http://schemas.microsoft.com/office/drawing/2014/main" id="{88A12BE7-66DF-4A94-8BE1-FBB81306EEAB}"/>
                </a:ext>
              </a:extLst>
            </p:cNvPr>
            <p:cNvSpPr/>
            <p:nvPr userDrawn="1"/>
          </p:nvSpPr>
          <p:spPr>
            <a:xfrm>
              <a:off x="-493059" y="0"/>
              <a:ext cx="274320" cy="2736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sz="971" dirty="0">
                <a:solidFill>
                  <a:srgbClr val="000000"/>
                </a:solidFill>
              </a:endParaRPr>
            </a:p>
          </p:txBody>
        </p:sp>
      </p:grpSp>
      <p:sp>
        <p:nvSpPr>
          <p:cNvPr id="6" name="Slide Number">
            <a:extLst>
              <a:ext uri="{FF2B5EF4-FFF2-40B4-BE49-F238E27FC236}">
                <a16:creationId xmlns:a16="http://schemas.microsoft.com/office/drawing/2014/main" id="{223C3511-1990-495B-F909-9B77AF875AAB}"/>
              </a:ext>
            </a:extLst>
          </p:cNvPr>
          <p:cNvSpPr txBox="1">
            <a:spLocks/>
          </p:cNvSpPr>
          <p:nvPr userDrawn="1"/>
        </p:nvSpPr>
        <p:spPr>
          <a:xfrm>
            <a:off x="419017" y="6456937"/>
            <a:ext cx="260063"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pic>
        <p:nvPicPr>
          <p:cNvPr id="10" name="Graphic 9">
            <a:extLst>
              <a:ext uri="{FF2B5EF4-FFF2-40B4-BE49-F238E27FC236}">
                <a16:creationId xmlns:a16="http://schemas.microsoft.com/office/drawing/2014/main" id="{83596176-C49F-A633-D41B-2758750B3950}"/>
              </a:ext>
            </a:extLst>
          </p:cNvPr>
          <p:cNvPicPr>
            <a:picLocks noChangeAspect="1"/>
          </p:cNvPicPr>
          <p:nvPr userDrawn="1"/>
        </p:nvPicPr>
        <p:blipFill>
          <a:blip r:embed="rId99" cstate="print">
            <a:extLst>
              <a:ext uri="{28A0092B-C50C-407E-A947-70E740481C1C}">
                <a14:useLocalDpi xmlns:a14="http://schemas.microsoft.com/office/drawing/2010/main" val="0"/>
              </a:ext>
              <a:ext uri="{96DAC541-7B7A-43D3-8B79-37D633B846F1}">
                <asvg:svgBlip xmlns:asvg="http://schemas.microsoft.com/office/drawing/2016/SVG/main" r:embed="rId100"/>
              </a:ext>
            </a:extLst>
          </a:blip>
          <a:stretch>
            <a:fillRect/>
          </a:stretch>
        </p:blipFill>
        <p:spPr>
          <a:xfrm>
            <a:off x="7698879" y="6298231"/>
            <a:ext cx="1008000" cy="331953"/>
          </a:xfrm>
          <a:prstGeom prst="rect">
            <a:avLst/>
          </a:prstGeom>
        </p:spPr>
      </p:pic>
      <p:cxnSp>
        <p:nvCxnSpPr>
          <p:cNvPr id="8" name="Straight Connector 7">
            <a:extLst>
              <a:ext uri="{FF2B5EF4-FFF2-40B4-BE49-F238E27FC236}">
                <a16:creationId xmlns:a16="http://schemas.microsoft.com/office/drawing/2014/main" id="{C99C9575-2D3B-0671-E937-2266D750E925}"/>
              </a:ext>
            </a:extLst>
          </p:cNvPr>
          <p:cNvCxnSpPr>
            <a:cxnSpLocks/>
          </p:cNvCxnSpPr>
          <p:nvPr userDrawn="1"/>
        </p:nvCxnSpPr>
        <p:spPr>
          <a:xfrm>
            <a:off x="438150" y="1143000"/>
            <a:ext cx="558673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8615560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4" r:id="rId60"/>
    <p:sldLayoutId id="2147483735" r:id="rId61"/>
    <p:sldLayoutId id="2147483736" r:id="rId62"/>
    <p:sldLayoutId id="2147483737" r:id="rId63"/>
    <p:sldLayoutId id="2147483738" r:id="rId64"/>
    <p:sldLayoutId id="2147483739" r:id="rId65"/>
    <p:sldLayoutId id="2147483740" r:id="rId66"/>
    <p:sldLayoutId id="2147483741" r:id="rId67"/>
    <p:sldLayoutId id="2147483742" r:id="rId68"/>
    <p:sldLayoutId id="2147483743" r:id="rId69"/>
    <p:sldLayoutId id="2147483744" r:id="rId70"/>
    <p:sldLayoutId id="2147483745" r:id="rId71"/>
    <p:sldLayoutId id="2147483746" r:id="rId72"/>
    <p:sldLayoutId id="2147483747" r:id="rId73"/>
    <p:sldLayoutId id="2147483748" r:id="rId74"/>
    <p:sldLayoutId id="2147483749" r:id="rId75"/>
    <p:sldLayoutId id="2147483750" r:id="rId76"/>
    <p:sldLayoutId id="2147483751" r:id="rId77"/>
    <p:sldLayoutId id="2147483752" r:id="rId78"/>
    <p:sldLayoutId id="2147483753" r:id="rId79"/>
    <p:sldLayoutId id="2147483754" r:id="rId80"/>
    <p:sldLayoutId id="2147483755" r:id="rId81"/>
    <p:sldLayoutId id="2147483756" r:id="rId82"/>
    <p:sldLayoutId id="2147483757" r:id="rId83"/>
    <p:sldLayoutId id="2147483758" r:id="rId84"/>
    <p:sldLayoutId id="2147483759" r:id="rId85"/>
    <p:sldLayoutId id="2147483760" r:id="rId86"/>
    <p:sldLayoutId id="2147483761" r:id="rId87"/>
    <p:sldLayoutId id="2147483762" r:id="rId88"/>
    <p:sldLayoutId id="2147483763" r:id="rId89"/>
    <p:sldLayoutId id="2147483764" r:id="rId90"/>
    <p:sldLayoutId id="2147483765" r:id="rId91"/>
    <p:sldLayoutId id="2147483766" r:id="rId92"/>
    <p:sldLayoutId id="2147484928" r:id="rId93"/>
    <p:sldLayoutId id="2147484929" r:id="rId94"/>
    <p:sldLayoutId id="2147486481" r:id="rId95"/>
    <p:sldLayoutId id="2147486482" r:id="rId96"/>
    <p:sldLayoutId id="2147486483" r:id="rId97"/>
  </p:sldLayoutIdLst>
  <p:hf sldNum="0" hdr="0" ftr="0" dt="0"/>
  <p:txStyles>
    <p:titleStyle>
      <a:lvl1pPr algn="l" defTabSz="665665" rtl="0" eaLnBrk="1" latinLnBrk="0" hangingPunct="1">
        <a:lnSpc>
          <a:spcPct val="90000"/>
        </a:lnSpc>
        <a:spcBef>
          <a:spcPct val="0"/>
        </a:spcBef>
        <a:buNone/>
        <a:defRPr sz="2400" b="0" i="0" kern="1200">
          <a:solidFill>
            <a:schemeClr val="tx1"/>
          </a:solidFill>
          <a:latin typeface="JPM AM Pro Book" panose="020B0403040102020003" pitchFamily="34" charset="77"/>
          <a:ea typeface="+mj-ea"/>
          <a:cs typeface="+mj-cs"/>
        </a:defRPr>
      </a:lvl1pPr>
    </p:titleStyle>
    <p:bodyStyle>
      <a:lvl1pPr marL="0" indent="0" algn="l" defTabSz="665665" rtl="0" eaLnBrk="1" latinLnBrk="0" hangingPunct="1">
        <a:lnSpc>
          <a:spcPct val="100000"/>
        </a:lnSpc>
        <a:spcBef>
          <a:spcPts val="1747"/>
        </a:spcBef>
        <a:spcAft>
          <a:spcPts val="971"/>
        </a:spcAft>
        <a:buClrTx/>
        <a:buFont typeface="Arial" panose="020B0604020202020204" pitchFamily="34" charset="0"/>
        <a:buNone/>
        <a:defRPr sz="1359" b="1" kern="1200">
          <a:solidFill>
            <a:schemeClr val="tx1"/>
          </a:solidFill>
          <a:latin typeface="JPM AM Pro Book" panose="020B0403040102020003" pitchFamily="34" charset="77"/>
          <a:ea typeface="+mn-ea"/>
          <a:cs typeface="+mn-cs"/>
        </a:defRPr>
      </a:lvl1pPr>
      <a:lvl2pPr marL="174121" indent="-174121" algn="l" defTabSz="665665" rtl="0" eaLnBrk="1" latinLnBrk="0" hangingPunct="1">
        <a:lnSpc>
          <a:spcPct val="100000"/>
        </a:lnSpc>
        <a:spcBef>
          <a:spcPts val="485"/>
        </a:spcBef>
        <a:buClrTx/>
        <a:buFont typeface="Arial" panose="020B0604020202020204" pitchFamily="34" charset="0"/>
        <a:buChar char="●"/>
        <a:defRPr sz="1359" kern="1200">
          <a:solidFill>
            <a:schemeClr val="tx1"/>
          </a:solidFill>
          <a:latin typeface="JPM AM Pro Book" panose="020B0403040102020003" pitchFamily="34" charset="77"/>
          <a:ea typeface="+mn-ea"/>
          <a:cs typeface="+mn-cs"/>
        </a:defRPr>
      </a:lvl2pPr>
      <a:lvl3pPr marL="349782" indent="-174121" algn="l" defTabSz="665665" rtl="0" eaLnBrk="1" latinLnBrk="0" hangingPunct="1">
        <a:lnSpc>
          <a:spcPct val="100000"/>
        </a:lnSpc>
        <a:spcBef>
          <a:spcPts val="582"/>
        </a:spcBef>
        <a:buClrTx/>
        <a:buFont typeface="Arial" panose="020B0604020202020204" pitchFamily="34" charset="0"/>
        <a:buChar char="–"/>
        <a:defRPr sz="1359" kern="1200">
          <a:solidFill>
            <a:schemeClr val="tx1"/>
          </a:solidFill>
          <a:latin typeface="JPM AM Pro Book" panose="020B0403040102020003" pitchFamily="34" charset="77"/>
          <a:ea typeface="+mn-ea"/>
          <a:cs typeface="+mn-cs"/>
        </a:defRPr>
      </a:lvl3pPr>
      <a:lvl4pPr marL="522362" indent="-174121" algn="l" defTabSz="665665" rtl="0" eaLnBrk="1" latinLnBrk="0" hangingPunct="1">
        <a:lnSpc>
          <a:spcPct val="100000"/>
        </a:lnSpc>
        <a:spcBef>
          <a:spcPts val="485"/>
        </a:spcBef>
        <a:buClrTx/>
        <a:buFont typeface="Courier New" panose="02070309020205020404" pitchFamily="49" charset="0"/>
        <a:buChar char="o"/>
        <a:defRPr sz="1359" kern="1200">
          <a:solidFill>
            <a:schemeClr val="tx1"/>
          </a:solidFill>
          <a:latin typeface="JPM AM Pro Book" panose="020B0403040102020003" pitchFamily="34" charset="77"/>
          <a:ea typeface="+mn-ea"/>
          <a:cs typeface="+mn-cs"/>
        </a:defRPr>
      </a:lvl4pPr>
      <a:lvl5pPr marL="696483" indent="-174121" algn="l" defTabSz="665665" rtl="0" eaLnBrk="1" latinLnBrk="0" hangingPunct="1">
        <a:lnSpc>
          <a:spcPct val="100000"/>
        </a:lnSpc>
        <a:spcBef>
          <a:spcPts val="291"/>
        </a:spcBef>
        <a:buClrTx/>
        <a:buFont typeface="Arial" panose="020B0604020202020204" pitchFamily="34" charset="0"/>
        <a:buChar char="–"/>
        <a:defRPr sz="1359" kern="1200">
          <a:solidFill>
            <a:schemeClr val="tx1"/>
          </a:solidFill>
          <a:latin typeface="JPM AM Pro Book" panose="020B0403040102020003" pitchFamily="34" charset="77"/>
          <a:ea typeface="+mn-ea"/>
          <a:cs typeface="+mn-cs"/>
        </a:defRPr>
      </a:lvl5pPr>
      <a:lvl6pPr marL="0" indent="0" algn="l" defTabSz="665665" rtl="0" eaLnBrk="1" latinLnBrk="0" hangingPunct="1">
        <a:lnSpc>
          <a:spcPct val="100000"/>
        </a:lnSpc>
        <a:spcBef>
          <a:spcPts val="1165"/>
        </a:spcBef>
        <a:buClrTx/>
        <a:buFont typeface="Arial" panose="020B0604020202020204" pitchFamily="34" charset="0"/>
        <a:buNone/>
        <a:defRPr sz="971" b="1" kern="1200">
          <a:solidFill>
            <a:schemeClr val="tx1"/>
          </a:solidFill>
          <a:latin typeface="JPM AM Pro Book" panose="020B0403040102020003" pitchFamily="34" charset="77"/>
          <a:ea typeface="+mn-ea"/>
          <a:cs typeface="+mn-cs"/>
        </a:defRPr>
      </a:lvl6pPr>
      <a:lvl7pPr marL="0" indent="0" algn="l" defTabSz="665665" rtl="0" eaLnBrk="1" latinLnBrk="0" hangingPunct="1">
        <a:lnSpc>
          <a:spcPct val="100000"/>
        </a:lnSpc>
        <a:spcBef>
          <a:spcPts val="291"/>
        </a:spcBef>
        <a:buClrTx/>
        <a:buFont typeface="Arial" panose="020B0604020202020204" pitchFamily="34" charset="0"/>
        <a:buNone/>
        <a:defRPr sz="971" kern="1200">
          <a:solidFill>
            <a:schemeClr val="tx1"/>
          </a:solidFill>
          <a:latin typeface="JPM AM Pro Book" panose="020B0403040102020003" pitchFamily="34" charset="77"/>
          <a:ea typeface="+mn-ea"/>
          <a:cs typeface="+mn-cs"/>
        </a:defRPr>
      </a:lvl7pPr>
      <a:lvl8pPr marL="174121" indent="-174121" algn="l" defTabSz="665665" rtl="0" eaLnBrk="1" latinLnBrk="0" hangingPunct="1">
        <a:lnSpc>
          <a:spcPct val="100000"/>
        </a:lnSpc>
        <a:spcBef>
          <a:spcPts val="291"/>
        </a:spcBef>
        <a:buClrTx/>
        <a:buFont typeface="Arial" panose="020B0604020202020204" pitchFamily="34" charset="0"/>
        <a:buChar char="–"/>
        <a:defRPr sz="971" kern="1200">
          <a:solidFill>
            <a:schemeClr val="tx1"/>
          </a:solidFill>
          <a:latin typeface="JPM AM Pro Book" panose="020B0403040102020003" pitchFamily="34" charset="77"/>
          <a:ea typeface="+mn-ea"/>
          <a:cs typeface="+mn-cs"/>
        </a:defRPr>
      </a:lvl8pPr>
      <a:lvl9pPr marL="348242" indent="-174121" algn="l" defTabSz="665665" rtl="0" eaLnBrk="1" latinLnBrk="0" hangingPunct="1">
        <a:lnSpc>
          <a:spcPct val="100000"/>
        </a:lnSpc>
        <a:spcBef>
          <a:spcPts val="291"/>
        </a:spcBef>
        <a:buClrTx/>
        <a:buFont typeface="Arial" panose="020B0604020202020204" pitchFamily="34" charset="0"/>
        <a:buChar char="–"/>
        <a:defRPr sz="971" kern="1200">
          <a:solidFill>
            <a:schemeClr val="tx1"/>
          </a:solidFill>
          <a:latin typeface="JPM AM Pro Book" panose="020B0403040102020003" pitchFamily="34" charset="77"/>
          <a:ea typeface="+mn-ea"/>
          <a:cs typeface="+mn-cs"/>
        </a:defRPr>
      </a:lvl9pPr>
    </p:bodyStyle>
    <p:otherStyle>
      <a:defPPr>
        <a:defRPr lang="en-US"/>
      </a:defPPr>
      <a:lvl1pPr marL="0" algn="l" defTabSz="665665" rtl="0" eaLnBrk="1" latinLnBrk="0" hangingPunct="1">
        <a:defRPr sz="971" kern="1200">
          <a:solidFill>
            <a:schemeClr val="tx1"/>
          </a:solidFill>
          <a:latin typeface="+mn-lt"/>
          <a:ea typeface="+mn-ea"/>
          <a:cs typeface="+mn-cs"/>
        </a:defRPr>
      </a:lvl1pPr>
      <a:lvl2pPr marL="332832" algn="l" defTabSz="665665" rtl="0" eaLnBrk="1" latinLnBrk="0" hangingPunct="1">
        <a:defRPr sz="971" kern="1200">
          <a:solidFill>
            <a:schemeClr val="tx1"/>
          </a:solidFill>
          <a:latin typeface="+mn-lt"/>
          <a:ea typeface="+mn-ea"/>
          <a:cs typeface="+mn-cs"/>
        </a:defRPr>
      </a:lvl2pPr>
      <a:lvl3pPr marL="665665" algn="l" defTabSz="665665" rtl="0" eaLnBrk="1" latinLnBrk="0" hangingPunct="1">
        <a:defRPr sz="971" kern="1200">
          <a:solidFill>
            <a:schemeClr val="tx1"/>
          </a:solidFill>
          <a:latin typeface="+mn-lt"/>
          <a:ea typeface="+mn-ea"/>
          <a:cs typeface="+mn-cs"/>
        </a:defRPr>
      </a:lvl3pPr>
      <a:lvl4pPr marL="998497" algn="l" defTabSz="665665" rtl="0" eaLnBrk="1" latinLnBrk="0" hangingPunct="1">
        <a:defRPr sz="971" kern="1200">
          <a:solidFill>
            <a:schemeClr val="tx1"/>
          </a:solidFill>
          <a:latin typeface="+mn-lt"/>
          <a:ea typeface="+mn-ea"/>
          <a:cs typeface="+mn-cs"/>
        </a:defRPr>
      </a:lvl4pPr>
      <a:lvl5pPr marL="1331330" algn="l" defTabSz="665665" rtl="0" eaLnBrk="1" latinLnBrk="0" hangingPunct="1">
        <a:defRPr sz="971" kern="1200">
          <a:solidFill>
            <a:schemeClr val="tx1"/>
          </a:solidFill>
          <a:latin typeface="+mn-lt"/>
          <a:ea typeface="+mn-ea"/>
          <a:cs typeface="+mn-cs"/>
        </a:defRPr>
      </a:lvl5pPr>
      <a:lvl6pPr marL="1664162" algn="l" defTabSz="665665" rtl="0" eaLnBrk="1" latinLnBrk="0" hangingPunct="1">
        <a:defRPr sz="971" kern="1200">
          <a:solidFill>
            <a:schemeClr val="tx1"/>
          </a:solidFill>
          <a:latin typeface="+mn-lt"/>
          <a:ea typeface="+mn-ea"/>
          <a:cs typeface="+mn-cs"/>
        </a:defRPr>
      </a:lvl6pPr>
      <a:lvl7pPr marL="1996995" algn="l" defTabSz="665665" rtl="0" eaLnBrk="1" latinLnBrk="0" hangingPunct="1">
        <a:defRPr sz="971" kern="1200">
          <a:solidFill>
            <a:schemeClr val="tx1"/>
          </a:solidFill>
          <a:latin typeface="+mn-lt"/>
          <a:ea typeface="+mn-ea"/>
          <a:cs typeface="+mn-cs"/>
        </a:defRPr>
      </a:lvl7pPr>
      <a:lvl8pPr marL="2329827" algn="l" defTabSz="665665" rtl="0" eaLnBrk="1" latinLnBrk="0" hangingPunct="1">
        <a:defRPr sz="971" kern="1200">
          <a:solidFill>
            <a:schemeClr val="tx1"/>
          </a:solidFill>
          <a:latin typeface="+mn-lt"/>
          <a:ea typeface="+mn-ea"/>
          <a:cs typeface="+mn-cs"/>
        </a:defRPr>
      </a:lvl8pPr>
      <a:lvl9pPr marL="2662660" algn="l" defTabSz="665665" rtl="0" eaLnBrk="1" latinLnBrk="0" hangingPunct="1">
        <a:defRPr sz="97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78" userDrawn="1">
          <p15:clr>
            <a:srgbClr val="F26B43"/>
          </p15:clr>
        </p15:guide>
        <p15:guide id="2" orient="horz" pos="3684" userDrawn="1">
          <p15:clr>
            <a:srgbClr val="F26B43"/>
          </p15:clr>
        </p15:guide>
        <p15:guide id="3" orient="horz" pos="513" userDrawn="1">
          <p15:clr>
            <a:srgbClr val="F26B43"/>
          </p15:clr>
        </p15:guide>
        <p15:guide id="4" orient="horz" pos="3374" userDrawn="1">
          <p15:clr>
            <a:srgbClr val="F26B43"/>
          </p15:clr>
        </p15:guide>
        <p15:guide id="5" orient="horz" pos="3499" userDrawn="1">
          <p15:clr>
            <a:srgbClr val="F26B43"/>
          </p15:clr>
        </p15:guide>
        <p15:guide id="6" pos="157" userDrawn="1">
          <p15:clr>
            <a:srgbClr val="F26B43"/>
          </p15:clr>
        </p15:guide>
        <p15:guide id="7" orient="horz" pos="3271" userDrawn="1">
          <p15:clr>
            <a:srgbClr val="F26B43"/>
          </p15:clr>
        </p15:guide>
        <p15:guide id="8" orient="horz" pos="3088" userDrawn="1">
          <p15:clr>
            <a:srgbClr val="F26B43"/>
          </p15:clr>
        </p15:guide>
        <p15:guide id="9" orient="horz" pos="590" userDrawn="1">
          <p15:clr>
            <a:srgbClr val="F26B43"/>
          </p15:clr>
        </p15:guide>
        <p15:guide id="10" orient="horz" pos="745" userDrawn="1">
          <p15:clr>
            <a:srgbClr val="F26B43"/>
          </p15:clr>
        </p15:guide>
        <p15:guide id="11" orient="horz" pos="153" userDrawn="1">
          <p15:clr>
            <a:srgbClr val="F26B43"/>
          </p15:clr>
        </p15:guide>
        <p15:guide id="12" orient="horz" pos="4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5.xml"/><Relationship Id="rId1" Type="http://schemas.openxmlformats.org/officeDocument/2006/relationships/tags" Target="../tags/tag4.xml"/><Relationship Id="rId4" Type="http://schemas.openxmlformats.org/officeDocument/2006/relationships/hyperlink" Target="https://am.jpmorgan.com/us/en/asset-management/mod/insights/retirement-insights/gtr-privdisc/"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6.xml"/><Relationship Id="rId1" Type="http://schemas.openxmlformats.org/officeDocument/2006/relationships/tags" Target="../tags/tag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2.xml"/><Relationship Id="rId5" Type="http://schemas.openxmlformats.org/officeDocument/2006/relationships/image" Target="../media/image13.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55.xml"/><Relationship Id="rId1" Type="http://schemas.openxmlformats.org/officeDocument/2006/relationships/tags" Target="../tags/tag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66BA0A-9E2D-210E-6992-010FD8736E0E}"/>
              </a:ext>
            </a:extLst>
          </p:cNvPr>
          <p:cNvSpPr txBox="1"/>
          <p:nvPr/>
        </p:nvSpPr>
        <p:spPr>
          <a:xfrm>
            <a:off x="470646" y="2339788"/>
            <a:ext cx="4491319" cy="2312894"/>
          </a:xfrm>
          <a:prstGeom prst="rect">
            <a:avLst/>
          </a:prstGeom>
          <a:noFill/>
        </p:spPr>
        <p:txBody>
          <a:bodyPr wrap="square" lIns="0" tIns="0" rIns="0" bIns="0" rtlCol="0">
            <a:noAutofit/>
          </a:bodyPr>
          <a:lstStyle/>
          <a:p>
            <a:pPr marL="0" marR="0" indent="0" algn="l" defTabSz="914400" rtl="0" eaLnBrk="1" fontAlgn="auto" latinLnBrk="0" hangingPunct="1">
              <a:lnSpc>
                <a:spcPct val="80000"/>
              </a:lnSpc>
              <a:spcBef>
                <a:spcPts val="0"/>
              </a:spcBef>
              <a:spcAft>
                <a:spcPts val="0"/>
              </a:spcAft>
              <a:buClrTx/>
              <a:buSzTx/>
              <a:buFontTx/>
              <a:buNone/>
              <a:tabLst/>
            </a:pPr>
            <a:r>
              <a:rPr kumimoji="0" lang="en-US" sz="4000" u="none" strike="noStrike" kern="1200" cap="none" spc="0" normalizeH="0" baseline="0" noProof="0" dirty="0">
                <a:ln>
                  <a:noFill/>
                </a:ln>
                <a:solidFill>
                  <a:srgbClr val="000000"/>
                </a:solidFill>
                <a:effectLst/>
                <a:uLnTx/>
                <a:uFillTx/>
                <a:latin typeface="JPM AM Pro" panose="020B0403040102020003" pitchFamily="34" charset="77"/>
              </a:rPr>
              <a:t>JPMorgan</a:t>
            </a:r>
          </a:p>
          <a:p>
            <a:pPr marL="0" marR="0" indent="0" algn="l" defTabSz="914400" rtl="0" eaLnBrk="1" fontAlgn="auto" latinLnBrk="0" hangingPunct="1">
              <a:lnSpc>
                <a:spcPct val="80000"/>
              </a:lnSpc>
              <a:spcBef>
                <a:spcPts val="0"/>
              </a:spcBef>
              <a:spcAft>
                <a:spcPts val="0"/>
              </a:spcAft>
              <a:buClrTx/>
              <a:buSzTx/>
              <a:buFontTx/>
              <a:buNone/>
              <a:tabLst/>
            </a:pPr>
            <a:r>
              <a:rPr lang="en-US" sz="4000" dirty="0" err="1">
                <a:solidFill>
                  <a:srgbClr val="000000"/>
                </a:solidFill>
                <a:latin typeface="JPM AM Pro" panose="020B0403040102020003" pitchFamily="34" charset="77"/>
              </a:rPr>
              <a:t>SmartRetirement</a:t>
            </a:r>
            <a:endParaRPr lang="en-US" sz="4000" dirty="0">
              <a:solidFill>
                <a:srgbClr val="000000"/>
              </a:solidFill>
              <a:latin typeface="JPM AM Pro" panose="020B0403040102020003" pitchFamily="34" charset="77"/>
            </a:endParaRPr>
          </a:p>
          <a:p>
            <a:pPr marL="0" marR="0" indent="0" algn="l" defTabSz="914400" rtl="0" eaLnBrk="1" fontAlgn="auto" latinLnBrk="0" hangingPunct="1">
              <a:lnSpc>
                <a:spcPct val="80000"/>
              </a:lnSpc>
              <a:spcBef>
                <a:spcPts val="0"/>
              </a:spcBef>
              <a:spcAft>
                <a:spcPts val="0"/>
              </a:spcAft>
              <a:buClrTx/>
              <a:buSzTx/>
              <a:buFontTx/>
              <a:buNone/>
              <a:tabLst/>
            </a:pPr>
            <a:r>
              <a:rPr kumimoji="0" lang="en-US" sz="4000" u="none" strike="noStrike" kern="1200" cap="none" spc="0" normalizeH="0" baseline="0" noProof="0" dirty="0">
                <a:ln>
                  <a:noFill/>
                </a:ln>
                <a:solidFill>
                  <a:srgbClr val="000000"/>
                </a:solidFill>
                <a:effectLst/>
                <a:uLnTx/>
                <a:uFillTx/>
                <a:latin typeface="JPM AM Pro" panose="020B0403040102020003" pitchFamily="34" charset="77"/>
              </a:rPr>
              <a:t>Blend Funds</a:t>
            </a:r>
          </a:p>
        </p:txBody>
      </p:sp>
      <p:sp>
        <p:nvSpPr>
          <p:cNvPr id="7" name="TextBox 6">
            <a:extLst>
              <a:ext uri="{FF2B5EF4-FFF2-40B4-BE49-F238E27FC236}">
                <a16:creationId xmlns:a16="http://schemas.microsoft.com/office/drawing/2014/main" id="{26DE998F-FBCB-A4B1-FEBC-2BE9CC89FF6C}"/>
              </a:ext>
            </a:extLst>
          </p:cNvPr>
          <p:cNvSpPr txBox="1"/>
          <p:nvPr/>
        </p:nvSpPr>
        <p:spPr>
          <a:xfrm>
            <a:off x="470646" y="4129631"/>
            <a:ext cx="3738284" cy="523051"/>
          </a:xfrm>
          <a:prstGeom prst="rect">
            <a:avLst/>
          </a:prstGeom>
          <a:noFill/>
        </p:spPr>
        <p:txBody>
          <a:bodyPr wrap="square" lIns="0" tIns="0" rIns="0" bIns="0" rtlCol="0">
            <a:noAutofit/>
          </a:bodyPr>
          <a:lstStyle/>
          <a:p>
            <a:pPr marL="0" marR="0" indent="0" algn="l" defTabSz="914400" rtl="0" eaLnBrk="1" fontAlgn="auto" latinLnBrk="0" hangingPunct="1">
              <a:lnSpc>
                <a:spcPct val="90000"/>
              </a:lnSpc>
              <a:spcBef>
                <a:spcPts val="0"/>
              </a:spcBef>
              <a:spcAft>
                <a:spcPts val="0"/>
              </a:spcAft>
              <a:buClrTx/>
              <a:buSzTx/>
              <a:buFontTx/>
              <a:buNone/>
              <a:tabLst/>
            </a:pPr>
            <a:r>
              <a:rPr kumimoji="0" lang="en-US" sz="1400" u="none" strike="noStrike" kern="1200" cap="none" spc="0" normalizeH="0" baseline="0" noProof="0" dirty="0">
                <a:ln>
                  <a:noFill/>
                </a:ln>
                <a:solidFill>
                  <a:srgbClr val="000000"/>
                </a:solidFill>
                <a:effectLst/>
                <a:uLnTx/>
                <a:uFillTx/>
                <a:latin typeface="JPM AM Pro Light" panose="020B0303040103020003" pitchFamily="34" charset="77"/>
              </a:rPr>
              <a:t>Target date funds that help put participants on the path to the retirement they’ve earned</a:t>
            </a:r>
          </a:p>
        </p:txBody>
      </p:sp>
      <p:cxnSp>
        <p:nvCxnSpPr>
          <p:cNvPr id="9" name="Straight Connector 8">
            <a:extLst>
              <a:ext uri="{FF2B5EF4-FFF2-40B4-BE49-F238E27FC236}">
                <a16:creationId xmlns:a16="http://schemas.microsoft.com/office/drawing/2014/main" id="{3498B76B-61A7-A030-E957-672547C0520E}"/>
              </a:ext>
            </a:extLst>
          </p:cNvPr>
          <p:cNvCxnSpPr/>
          <p:nvPr/>
        </p:nvCxnSpPr>
        <p:spPr>
          <a:xfrm>
            <a:off x="470646" y="3899647"/>
            <a:ext cx="4491319"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0" name="TextBox 9">
            <a:extLst>
              <a:ext uri="{FF2B5EF4-FFF2-40B4-BE49-F238E27FC236}">
                <a16:creationId xmlns:a16="http://schemas.microsoft.com/office/drawing/2014/main" id="{626C0BE0-40CB-F8D4-58FA-3083D52A17CA}"/>
              </a:ext>
            </a:extLst>
          </p:cNvPr>
          <p:cNvSpPr txBox="1"/>
          <p:nvPr/>
        </p:nvSpPr>
        <p:spPr>
          <a:xfrm>
            <a:off x="470646" y="431690"/>
            <a:ext cx="3738284" cy="523051"/>
          </a:xfrm>
          <a:prstGeom prst="rect">
            <a:avLst/>
          </a:prstGeom>
          <a:noFill/>
        </p:spPr>
        <p:txBody>
          <a:bodyPr wrap="square" lIns="0" tIns="0" rIns="0" bIns="0" rtlCol="0">
            <a:noAutofit/>
          </a:bodyPr>
          <a:lstStyle/>
          <a:p>
            <a:pPr marL="0" marR="0" indent="0" algn="l" defTabSz="914400" rtl="0" eaLnBrk="1" fontAlgn="auto" latinLnBrk="0" hangingPunct="1">
              <a:lnSpc>
                <a:spcPct val="90000"/>
              </a:lnSpc>
              <a:spcBef>
                <a:spcPts val="0"/>
              </a:spcBef>
              <a:spcAft>
                <a:spcPts val="0"/>
              </a:spcAft>
              <a:buClrTx/>
              <a:buSzTx/>
              <a:buFontTx/>
              <a:buNone/>
              <a:tabLst/>
            </a:pPr>
            <a:r>
              <a:rPr lang="en-US" sz="1800" dirty="0">
                <a:solidFill>
                  <a:srgbClr val="000000"/>
                </a:solidFill>
                <a:latin typeface="JPM AM Pro Light" panose="020B0303040103020003" pitchFamily="34" charset="77"/>
              </a:rPr>
              <a:t>1</a:t>
            </a:r>
            <a:r>
              <a:rPr kumimoji="0" lang="en-US" sz="1800" u="none" strike="noStrike" kern="1200" cap="none" spc="0" normalizeH="0" baseline="0" noProof="0" dirty="0">
                <a:ln>
                  <a:noFill/>
                </a:ln>
                <a:solidFill>
                  <a:srgbClr val="000000"/>
                </a:solidFill>
                <a:effectLst/>
                <a:uLnTx/>
                <a:uFillTx/>
                <a:latin typeface="JPM AM Pro Light" panose="020B0303040103020003" pitchFamily="34" charset="77"/>
              </a:rPr>
              <a:t>Q 2025</a:t>
            </a:r>
          </a:p>
        </p:txBody>
      </p:sp>
      <p:sp>
        <p:nvSpPr>
          <p:cNvPr id="2" name="TextBox 1">
            <a:extLst>
              <a:ext uri="{FF2B5EF4-FFF2-40B4-BE49-F238E27FC236}">
                <a16:creationId xmlns:a16="http://schemas.microsoft.com/office/drawing/2014/main" id="{034C21E5-4F66-DBAB-CA47-186654224CCB}"/>
              </a:ext>
            </a:extLst>
          </p:cNvPr>
          <p:cNvSpPr txBox="1"/>
          <p:nvPr/>
        </p:nvSpPr>
        <p:spPr>
          <a:xfrm>
            <a:off x="470645" y="6457626"/>
            <a:ext cx="4145195" cy="2567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000" b="1" i="0" u="none" strike="noStrike" baseline="0" dirty="0">
                <a:latin typeface="JPMAMProMed"/>
              </a:rPr>
              <a:t>NOT FDIC INSURED | NO BANK GUARANTEE | MAY LOSE VALUE</a:t>
            </a: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96418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a:t>
            </a:r>
          </a:p>
        </p:txBody>
      </p:sp>
      <p:sp>
        <p:nvSpPr>
          <p:cNvPr id="4" name="Subtitle 3">
            <a:extLst>
              <a:ext uri="{FF2B5EF4-FFF2-40B4-BE49-F238E27FC236}">
                <a16:creationId xmlns:a16="http://schemas.microsoft.com/office/drawing/2014/main" id="{C3A1D917-A868-7B72-2DDB-D63EDA1C453E}"/>
              </a:ext>
            </a:extLst>
          </p:cNvPr>
          <p:cNvSpPr>
            <a:spLocks noGrp="1"/>
          </p:cNvSpPr>
          <p:nvPr>
            <p:ph type="subTitle" idx="21"/>
          </p:nvPr>
        </p:nvSpPr>
        <p:spPr/>
        <p:txBody>
          <a:bodyPr/>
          <a:lstStyle/>
          <a:p>
            <a:endParaRPr lang="en-US"/>
          </a:p>
        </p:txBody>
      </p:sp>
      <p:sp>
        <p:nvSpPr>
          <p:cNvPr id="6" name="Rectangle 3"/>
          <p:cNvSpPr>
            <a:spLocks noChangeArrowheads="1"/>
          </p:cNvSpPr>
          <p:nvPr/>
        </p:nvSpPr>
        <p:spPr bwMode="gray">
          <a:xfrm>
            <a:off x="188779" y="1209055"/>
            <a:ext cx="8771621" cy="4210253"/>
          </a:xfrm>
          <a:prstGeom prst="rect">
            <a:avLst/>
          </a:prstGeom>
          <a:noFill/>
          <a:ln w="9525">
            <a:noFill/>
            <a:miter lim="800000"/>
            <a:headEnd/>
            <a:tailEnd/>
          </a:ln>
        </p:spPr>
        <p:txBody>
          <a:bodyPr lIns="0" tIns="0" rIns="0" bIns="0" numCol="3" spcCol="182880"/>
          <a:lstStyle/>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US" sz="800" b="1" i="0" u="sng" strike="noStrike" kern="1200" cap="none" spc="0" normalizeH="0" baseline="0" noProof="0" dirty="0">
                <a:ln>
                  <a:noFill/>
                </a:ln>
                <a:solidFill>
                  <a:srgbClr val="000000"/>
                </a:solidFill>
                <a:effectLst/>
                <a:uLnTx/>
                <a:uFillTx/>
                <a:latin typeface="Arial"/>
                <a:ea typeface="+mn-ea"/>
                <a:cs typeface="Calibri" panose="020F0502020204030204" pitchFamily="34" charset="0"/>
              </a:rPr>
              <a:t>Indices:</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The S&amp;P Target Date Index Series reflects exposure to various asset classes included in target date funds driven by a survey of such funds for each particular target date. These asset class exposures are represented by indices of securities in the index calculation. Prior to May 31, 2017 the asset class exposures were represented by ETFs net of fees. The Index returns are calculated on a daily basis. The JPMCB SmartRetirement DRE Composite Benchmark is a customized benchmark of the following unmanaged market indexes: S&amp;P 500 Index, S&amp;P 400 Index, Russell 2000 Index, MSCI US REIT Index, MSCI EAFE Index (net total return), MSCI Emerging Markets Index (net total return), NFI ODCE Value Weighted Index, Bloomberg U.S. Aggregate Index, Bloomberg U.S. Treasury Inflation Notes: 1-10 Year Index, Bloomberg U.S. High Yield - 2% Issuer Cap Index, EMBI Global Diversified Index and FTSE 3-Month Treasury Bill Index. Each index is weighted to reflect the strategic asset class allocation of the JPMCB SmartRetirement DRE Fund and are adjusted over time to correspond to changes in the Fund's strategic asset class allocations. For performance commencing February 01, 2020 to August 31, 2021, the IA SBBI US 30 Day </a:t>
            </a:r>
            <a:r>
              <a:rPr kumimoji="0" lang="en-US" sz="800" b="0"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TBill</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TR USD Index represented the Money Market/Cash and Cash Equivalents component of the benchmark. For performance commencing February 1, 2020 to January 31, 2023, the Russell Midcap Index represented the U.S. Mid Cap Equity component of the benchmark. For periods prior to February 1, 2020, the composite benchmark was a weighted average of the benchmarks associated with the underlying funds in which the Fund invested in. Commingled funds have fees and expenses that reduce their performance: indexes do not. You cannot invest directly in an index.</a:t>
            </a:r>
          </a:p>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Mutual funds have fees that reduce their performance: indexes do not. You cannot invest directly in an index. The S&amp;P Target Date Index Series reflects exposure to various asset classes included in target date funds driven by a survey of such funds for each particular target date. These asset class exposures are represented by indices of securities in the index calculation. Prior to May 31, 2017 the asset class exposures were represented by ETFs net of fees. The Index returns are calculated on a daily basis. The JPM SmartRetirement Fund Composite Benchmark is a customized benchmark of the following unmanaged market indexes: S&amp;P 500 Index, S&amp;P 400 Index, Russell 2000 Index, MSCI US REIT Index, MSCI EAFE Index (net total return), MSCI Emerging Markets Index (net total return), Bloomberg U.S. Aggregate Index, Bloomberg U.S. Treasury Inflation Notes: 1-10 Year Index, Bloomberg U.S. High Yield - 2% Issuer Cap Index, EMBI Global Diversified Index and FTSE 3-Month Treasury Bill Index. Each index is weighted to reflect the strategic asset class allocation of the JPM SmartRetirement Fund and are adjusted over time to correspond to changes in the Fund's strategic asset class allocations. For performance commencing February 01, 2020 to August 31, 2021, the IA SBBI US 30 Day </a:t>
            </a:r>
            <a:r>
              <a:rPr kumimoji="0" lang="en-US" sz="800" b="0"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TBill</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TR USD Index represented the Money Market/Cash and Cash Equivalents component of the benchmark. For performance commencing February 1, 2020 to January 31, 2023, the Russell Midcap Index represented the U.S. Mid Cap Equity component of the benchmark. For periods prior to February 1, 2020, the composite benchmark was a weighted average of the benchmarks associated with the underlying funds in which the Fund invested in.</a:t>
            </a:r>
          </a:p>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US" sz="800" b="1" i="0" u="sng" strike="noStrike" kern="1200" cap="none" spc="0" normalizeH="0" baseline="0" noProof="0" dirty="0">
                <a:ln>
                  <a:noFill/>
                </a:ln>
                <a:solidFill>
                  <a:srgbClr val="000000"/>
                </a:solidFill>
                <a:effectLst/>
                <a:uLnTx/>
                <a:uFillTx/>
                <a:latin typeface="Arial"/>
                <a:ea typeface="+mn-ea"/>
                <a:cs typeface="Calibri" panose="020F0502020204030204" pitchFamily="34" charset="0"/>
              </a:rPr>
              <a:t>Risk Summary:</a:t>
            </a:r>
            <a:r>
              <a:rPr kumimoji="0" lang="en-US" sz="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This investment is not a complete retirement program and may not provide sufficient retirement income. The manager seeks to achieve the stated objectives. There can be no guarantee the objectives will be met. Investing in these strategies carries a certain amount of risk. There can be no guarantee that investing in these strategies will prevent loss of an investment. To achieve its strategy, the Fund may invest in other underlying collective trust funds and exchange-traded funds, so the Fund’s investment performance is directly related to the performance of the underlying funds. The investment objective of an underlying funds may differ from, and an underlying funds may have different risks than, the Fund. There is no assurance that the underlying funds will achieve their investment objectives. International investing involves increased risk and volatility due to possibilities of currency exchange rate volatility, political, social or economic instability, foreign taxation and differences in auditing and other financial standards. Investments in smaller companies may be riskier, less liquid, more volatile and more vulnerable to economic, market and industry changes than investment in larger, more established companies. Changes in the price of debt or equity issued by such companies may be more sudden or erratic than the prices of other securities, especially over the short term. Securities rated below investment grade are considered "high-yield," "non-investment grade," "below investment-grade," or "junk bonds." They generally are rated in the fifth or lower rating categories of Standard &amp; Poor's and Moody's Investors Service. Although they can provide higher yields than higher rated securities, they can carry greater risk. The underlying funds may use derivatives, which are instruments that have a value based on another instrument, exchange rate or index. In addition, the Fund may invest directly in derivatives. Derivatives may be riskier than other types of investments because they may be more sensitive to changes in economic and market conditions and could result in losses that significantly exceed the Fund’s or the underlying Funds’ original investments. Many derivatives will give rise to a form of leverage. As a result, the Fund or an underlying fund may be more volatile than if the Fund or the underlying Fund had not been leveraged because the leverage tends to exaggerate the effect of any increase or decrease in the value of the Fund’s or the underlying Fund’s portfolio securities. Derivatives are also subject to the risk that changes in the value of a derivative may not correlate perfectly with the underlying asset, rate or index. The use of derivatives for hedging or risk management purposes or to increase income or gain may not be successful, resulting in losses, and the cost of such strategies may reduce the Fund’s or the underlying funds’ returns. Derivatives also expose the Fund or the underlying funds to the credit risk of the derivative counterparty. There may be additional fees or expenses associated with investing in a Fund of Funds strategy. Asset allocation/diversification does not guarantee investment returns and does not eliminate the risk of loss.</a:t>
            </a:r>
          </a:p>
          <a:p>
            <a:pPr marL="0" marR="0" lvl="0" indent="0" algn="just" defTabSz="880875" rtl="0" eaLnBrk="1" fontAlgn="auto" latinLnBrk="0" hangingPunct="1">
              <a:lnSpc>
                <a:spcPct val="100000"/>
              </a:lnSpc>
              <a:spcBef>
                <a:spcPct val="350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880875" rtl="0" eaLnBrk="1" fontAlgn="auto" latinLnBrk="0" hangingPunct="1">
              <a:lnSpc>
                <a:spcPct val="100000"/>
              </a:lnSpc>
              <a:spcBef>
                <a:spcPct val="350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5001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a:t>
            </a:r>
          </a:p>
        </p:txBody>
      </p:sp>
      <p:sp>
        <p:nvSpPr>
          <p:cNvPr id="6" name="Rectangle 3"/>
          <p:cNvSpPr>
            <a:spLocks noChangeArrowheads="1"/>
          </p:cNvSpPr>
          <p:nvPr/>
        </p:nvSpPr>
        <p:spPr bwMode="gray">
          <a:xfrm>
            <a:off x="437306" y="1215139"/>
            <a:ext cx="8311438" cy="4878419"/>
          </a:xfrm>
          <a:prstGeom prst="rect">
            <a:avLst/>
          </a:prstGeom>
          <a:noFill/>
          <a:ln w="9525">
            <a:noFill/>
            <a:miter lim="800000"/>
            <a:headEnd/>
            <a:tailEnd/>
          </a:ln>
        </p:spPr>
        <p:txBody>
          <a:bodyPr lIns="0" tIns="0" rIns="0" bIns="0" numCol="3" spcCol="182880"/>
          <a:lstStyle/>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US" sz="800" b="1" i="0" u="sng" strike="noStrike" kern="1200" cap="none" spc="0" normalizeH="0" baseline="0" noProof="0" dirty="0">
                <a:ln>
                  <a:noFill/>
                </a:ln>
                <a:solidFill>
                  <a:srgbClr val="000000"/>
                </a:solidFill>
                <a:effectLst/>
                <a:uLnTx/>
                <a:uFillTx/>
                <a:latin typeface="Arial"/>
                <a:ea typeface="+mn-ea"/>
                <a:cs typeface="Calibri" panose="020F0502020204030204" pitchFamily="34" charset="0"/>
              </a:rPr>
              <a:t>Sample Withdrawal Amount Risk:</a:t>
            </a:r>
            <a:r>
              <a:rPr kumimoji="0" lang="en-US" sz="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The Spending Phase of the Fund is designed for investors in retirement who intend to spend down their holdings in the Fund. There is no guarantee that the Fund will provide sufficient retirement income, the sample withdrawal amount for any given year may be zero in order to preserve capital and you may lose money invested in the Fund. You should not rely solely on the sample withdrawal amount in determining your retirement income needs.</a:t>
            </a:r>
          </a:p>
          <a:p>
            <a:pPr marL="0" marR="0" lvl="0" indent="0" algn="just" defTabSz="880875" rtl="0" eaLnBrk="1" fontAlgn="auto" latinLnBrk="0" hangingPunct="1">
              <a:lnSpc>
                <a:spcPct val="100000"/>
              </a:lnSpc>
              <a:spcBef>
                <a:spcPct val="350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US" sz="800" b="1" i="0" u="sng" strike="noStrike" kern="1200" cap="none" spc="0" normalizeH="0" baseline="0" noProof="0" dirty="0">
                <a:ln>
                  <a:noFill/>
                </a:ln>
                <a:solidFill>
                  <a:srgbClr val="000000"/>
                </a:solidFill>
                <a:effectLst/>
                <a:uLnTx/>
                <a:uFillTx/>
                <a:latin typeface="Arial"/>
                <a:ea typeface="+mn-ea"/>
                <a:cs typeface="Calibri" panose="020F0502020204030204" pitchFamily="34" charset="0"/>
              </a:rPr>
              <a:t>Maturity Date Risk:</a:t>
            </a:r>
            <a:r>
              <a:rPr kumimoji="0" lang="en-US" sz="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While assets invested in the Fund are expected to decline over time and equal zero on the maturity date, the Fund may be liquidated prior to the maturity date. For example, as assets decline and approach zero, there may be a point before the maturity date where the Adviser can no longer manage the Fund in-line with its investment goal and the Fund may be liquidated at the discretion of the Board of Trustees. In addition, as assets in the Fund decline, the expenses of the Fund may increase. There can be no assurance that the professionals currently employed by JPMAM will continue to be employed by JPMAM or that the past performance or success of any such professional serves as an indicator of such professional’s future performance or success. Any securities/portfolio holdings mentioned throughout the presentation are shown for illustrative purposes only and should not be interpreted as recommendations to buy or sell. The hypothetical calculations are shown for illustrated purposes only and are not meant to be representative of actual results achieved by the manager while investing in the respective strategies over the time periods shown. Hypothetical results reflect the reinvestment of all dividends. Hypothetical portfolios are constructed using representative accounts whose strategic allocations range between 30 and 50 percent in equity and remaining balance in fixed income. The actively adjusted portfolio allocations range between 15 and 65 percent in equity and remaining balance in fixed income. The hypothetical example is designed to illustrate, as an example, how active asset allocation process with volatility management framework can stabilize hypothetical withdrawal amount year over year and reduce downside risk while seeking to achieve attractive risk-adjusted return. The back-test period is from 2000-2015 using 2001-2016. Data is from 2000 through December 2015 based on index returns. Sources: Barclay’s Capital Aggregate Index, NAREIT Equity Index, MS REIT Index, S&amp;P 500 Total Return, Russell 2000, Barclays Capital US TIPS Index, Dow Jones UBS Commodities Index, United States T-Bills, MSCI Emerging Markets Free Index, JPMorgan EMBI Global Index. Unlike an actual performance record, they do not reflect trading, liquidity constraints, fees and other costs. Also, since the trades have not actually been executed, the results may have under-or-over compensated for the impact of certain market factors such as lack of liquidity. Simulated trading programs in general are also subject to the fact that they are designed with the benefit of hindsight. These back-tested results do not take into consideration the ongoing implementation of the manager’s proprietary investment strategies. No representation is being made that any portfolio will or is likely to achieve profits or losses similar to those shown. Past performance is not indicative of future results. Returns will fluctuate and an investment upon redemption may be worth more or less than its original value. The beginning hypothetical portfolio value is assumed to be $100,000. The 10,000 simulations are run over 35 year horizon using J.P. Morgan Asset Management’s (JPMAM) proprietary Long-Term Capital Markets Assumptions (10–15 years). The main result of the model is to illustrate the set of optimized asset allocations and sample withdrawal amounts, given the simulated range of hypothetical remaining portfolio values. These values are presented in simulated portfolio value and hypothetical withdrawal rate charts – the chart marks the range of the 5th, 25th, 50th, 75th and 95th percentile distribution of outcomes.</a:t>
            </a:r>
            <a:endParaRPr kumimoji="0" lang="en-US" sz="800" b="1"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113432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1134320" rtl="0" eaLnBrk="1" fontAlgn="auto" latinLnBrk="0" hangingPunct="1">
              <a:lnSpc>
                <a:spcPct val="100000"/>
              </a:lnSpc>
              <a:spcBef>
                <a:spcPts val="0"/>
              </a:spcBef>
              <a:spcAft>
                <a:spcPts val="0"/>
              </a:spcAft>
              <a:buClrTx/>
              <a:buSzTx/>
              <a:buFontTx/>
              <a:buNone/>
              <a:tabLst/>
              <a:defRPr/>
            </a:pPr>
            <a:endParaRPr lang="en-US" sz="800" b="1" i="1" dirty="0">
              <a:solidFill>
                <a:srgbClr val="000000"/>
              </a:solidFill>
              <a:latin typeface="Arial"/>
              <a:cs typeface="Calibri" panose="020F0502020204030204" pitchFamily="34" charset="0"/>
            </a:endParaRPr>
          </a:p>
          <a:p>
            <a:pPr marL="0" marR="0" lvl="0" indent="0" algn="just" defTabSz="113432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113432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113432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Investors should carefully consider the investment objectives and risks as well as charges and expenses of a mutual fund or ETF before investing. The summary and full prospectuses contain this and other information about the mutual fund or ETF and should be read carefully before investing. To obtain a prospectus for Mutual Funds: Contact JPMorgan Distribution Services, Inc. at 1-800-480-4111. Exchange Traded Funds: Call 1-844-4JPM-ETF. </a:t>
            </a:r>
          </a:p>
          <a:p>
            <a:pPr marL="0" marR="0" lvl="0" indent="0" algn="just" defTabSz="113432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28804" rtl="0" eaLnBrk="1" fontAlgn="auto" latinLnBrk="0" hangingPunct="1">
              <a:lnSpc>
                <a:spcPct val="100000"/>
              </a:lnSpc>
              <a:spcBef>
                <a:spcPts val="191"/>
              </a:spcBef>
              <a:spcAft>
                <a:spcPts val="54"/>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The “mutual funds with a 4/5 star rating” analysis is sourced from Morningstar for all funds with the exception of Japan-domiciled funds; Nomura was used for Japan-domiciled funds. The analysis includes Global Investment Management open-ended funds that are rated by the aforementioned sources. The multi-asset classification used in the illustration is based on J.P. Morgan’s own categorization. The share class with the highest Morningstar star rating represents its respective fund. The Nomura star rating represents the aggregate fund. Other share classes may have different performance characteristics and may have different ratings; the highest rated share class may not be available to all investors. All star ratings sourced from Morningstar reflect the Morningstar Overall RatingTM. For Japan-domiciled funds, the star rating is based on the Nomura 3-year star rating. Funds with fewer than three years of history are not rated by Morningstar nor Nomura and hence excluded from this analysis. Other funds which do not have a rating are also excluded from this analysis. Ratings are based on past performance and are not indicative of future results.</a:t>
            </a:r>
          </a:p>
        </p:txBody>
      </p:sp>
    </p:spTree>
    <p:custDataLst>
      <p:tags r:id="rId1"/>
    </p:custDataLst>
    <p:extLst>
      <p:ext uri="{BB962C8B-B14F-4D97-AF65-F5344CB8AC3E}">
        <p14:creationId xmlns:p14="http://schemas.microsoft.com/office/powerpoint/2010/main" val="266699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a:t>
            </a:r>
          </a:p>
        </p:txBody>
      </p:sp>
      <p:sp>
        <p:nvSpPr>
          <p:cNvPr id="6" name="Rectangle 3"/>
          <p:cNvSpPr>
            <a:spLocks noChangeArrowheads="1"/>
          </p:cNvSpPr>
          <p:nvPr/>
        </p:nvSpPr>
        <p:spPr bwMode="gray">
          <a:xfrm>
            <a:off x="275273" y="1173972"/>
            <a:ext cx="8593453" cy="4839758"/>
          </a:xfrm>
          <a:prstGeom prst="rect">
            <a:avLst/>
          </a:prstGeom>
          <a:noFill/>
          <a:ln w="9525">
            <a:noFill/>
            <a:miter lim="800000"/>
            <a:headEnd/>
            <a:tailEnd/>
          </a:ln>
        </p:spPr>
        <p:txBody>
          <a:bodyPr lIns="0" tIns="0" rIns="0" bIns="0" numCol="3" spcCol="182880"/>
          <a:lstStyle/>
          <a:p>
            <a:pPr marL="0" marR="0" lvl="0" indent="0" algn="just" defTabSz="928804" rtl="0" eaLnBrk="1" fontAlgn="auto" latinLnBrk="0" hangingPunct="1">
              <a:lnSpc>
                <a:spcPct val="100000"/>
              </a:lnSpc>
              <a:spcBef>
                <a:spcPts val="191"/>
              </a:spcBef>
              <a:spcAft>
                <a:spcPts val="54"/>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The Morningstar Rating</a:t>
            </a:r>
            <a:r>
              <a:rPr kumimoji="0" lang="en-GB" sz="800" b="1" i="0" u="none" strike="noStrike" kern="1200" cap="none" spc="0" normalizeH="0" baseline="30000" noProof="0" dirty="0">
                <a:ln>
                  <a:noFill/>
                </a:ln>
                <a:solidFill>
                  <a:srgbClr val="000000"/>
                </a:solidFill>
                <a:effectLst/>
                <a:uLnTx/>
                <a:uFillTx/>
                <a:latin typeface="Arial"/>
                <a:ea typeface="+mn-ea"/>
                <a:cs typeface="Calibri" panose="020F0502020204030204" pitchFamily="34" charset="0"/>
              </a:rPr>
              <a:t>TM</a:t>
            </a:r>
            <a:r>
              <a:rPr kumimoji="0" lang="en-GB" sz="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for funds, or "star rating", is calculated for managed products (including mutual funds, variable annuity and variable life subaccounts, exchange-traded funds, closed-end funds, and separate accounts) with at least a three-year history. Exchange traded funds and open-ended mutual funds are considered a single population for comparative purposes. It is calculated based on a Morningstar Risk-Adjusted Return measure that accounts for variation in a managed product's monthly excess performance, placing more emphasis on downward variations and rewarding consistent performance. The top 10% of products in each product category receive 5 stars, the next 22.5% receive 4 stars, the next 35% receive 3 stars, the next 22.5% receive 2 stars, and the bottom 10% receive 1 star. The Overall Morningstar Rating for a managed product is derived from a weighted average of the performance figures associated with its three-, five-, and 10-year (if applicable) Morningstar Rating metrics. The weights are: 100% three-year rating for 36-59 months of total returns, 60% five-year rating/40% three-year rating for 60-119 months of total returns, and 50% 10- year rating/30% five-year rating/20% three-year rating for 120 or more months of total returns. While the 10-year overall star rating formula seems to give the most weight to the 10-year period, the most recent three-year period actually has the greatest impact because it is included in all three rating periods. Rankings do not take sales loads into account.</a:t>
            </a:r>
          </a:p>
          <a:p>
            <a:pPr marL="0" marR="0" lvl="0" indent="0" algn="just" defTabSz="928804" rtl="0" eaLnBrk="1" fontAlgn="auto" latinLnBrk="0" hangingPunct="1">
              <a:lnSpc>
                <a:spcPct val="100000"/>
              </a:lnSpc>
              <a:spcBef>
                <a:spcPts val="191"/>
              </a:spcBef>
              <a:spcAft>
                <a:spcPts val="54"/>
              </a:spcAft>
              <a:buClrTx/>
              <a:buSzTx/>
              <a:buFontTx/>
              <a:buNone/>
              <a:tabLst/>
              <a:defRPr/>
            </a:pPr>
            <a:br>
              <a:rPr kumimoji="0" lang="en-GB"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br>
            <a:r>
              <a:rPr kumimoji="0" lang="en-US" sz="800" b="1" i="0" u="sng" strike="noStrike" kern="1200" cap="none" spc="0" normalizeH="0" baseline="0" noProof="0" dirty="0">
                <a:ln>
                  <a:noFill/>
                </a:ln>
                <a:solidFill>
                  <a:srgbClr val="000000"/>
                </a:solidFill>
                <a:effectLst/>
                <a:uLnTx/>
                <a:uFillTx/>
                <a:latin typeface="Arial"/>
                <a:ea typeface="+mn-ea"/>
                <a:cs typeface="Calibri" panose="020F0502020204030204" pitchFamily="34" charset="0"/>
              </a:rPr>
              <a:t>Target Date Funds:</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The JPMorgan SmartRetirement Funds are target date funds with the target date being the approximate date when investors plan to retire. Generally, the asset allocation of each Fund will change on an annual basis with the asset allocation becoming more conservative as the Fund nears the target retirement date. The principal value of the Fund(s) is not guaranteed at any time, including at the target date. This is a general communication being provided for informational purposes only.  It is educational in nature and not designed to be a recommendation for any specific investment product, strategy, plan feature or other purpose. Any examples used are generic, hypothetical and for illustration purposes only. Prior to making any investment or financial decisions, an investor should seek individualized advice from personal financial, legal, tax and other professionals that take into account all of the particular facts and circumstances of an investor’s own situation. JPMorgan Mutual Funds and ETFs are distributed by JPMorgan Distribution Services, Inc. (JPMDS) and offered by J.P. Morgan Institutional Investments, Inc. (JPMII); both affiliates of JPMorgan Chase &amp; Co. Affiliates of JPMorgan Chase &amp; Co. receive fees for providing various services to the funds.  JPMDS and JPMII are both members of FINRA. If you are a person with a disability and need additional support in viewing the material, please call us at 1-800-343-1113 for assistance. Telephone calls and electronic communications may be monitored and/or recorded.</a:t>
            </a:r>
          </a:p>
          <a:p>
            <a:pPr marL="0" marR="0" lvl="0" indent="0" algn="just" defTabSz="928804" rtl="0" eaLnBrk="1" fontAlgn="auto" latinLnBrk="0" hangingPunct="1">
              <a:lnSpc>
                <a:spcPct val="100000"/>
              </a:lnSpc>
              <a:spcBef>
                <a:spcPts val="191"/>
              </a:spcBef>
              <a:spcAft>
                <a:spcPts val="54"/>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28804" rtl="0" eaLnBrk="1" fontAlgn="auto" latinLnBrk="0" hangingPunct="1">
              <a:lnSpc>
                <a:spcPct val="100000"/>
              </a:lnSpc>
              <a:spcBef>
                <a:spcPts val="191"/>
              </a:spcBef>
              <a:spcAft>
                <a:spcPts val="54"/>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Personal data will be collected, stored and processed by J.P. Morgan Asset Management in accordance with our privacy policies at </a:t>
            </a:r>
            <a:r>
              <a:rPr kumimoji="0" lang="en-US" sz="800" b="0" i="0" u="sng" strike="noStrike" kern="1200" cap="none" spc="0" normalizeH="0" baseline="0" noProof="0" dirty="0">
                <a:ln>
                  <a:noFill/>
                </a:ln>
                <a:solidFill>
                  <a:srgbClr val="0000FF"/>
                </a:solidFill>
                <a:effectLst/>
                <a:uLnTx/>
                <a:uFillTx/>
                <a:latin typeface="Arial"/>
                <a:ea typeface="+mn-ea"/>
                <a:cs typeface="Calibri" panose="020F0502020204030204" pitchFamily="34" charset="0"/>
              </a:rPr>
              <a:t>https://www.jpmorgan.com/privacy</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t>
            </a:r>
          </a:p>
          <a:p>
            <a:pPr marL="0" marR="0" lvl="0" indent="0" algn="just" defTabSz="928804" rtl="0" eaLnBrk="1" fontAlgn="auto" latinLnBrk="0" hangingPunct="1">
              <a:lnSpc>
                <a:spcPct val="100000"/>
              </a:lnSpc>
              <a:spcBef>
                <a:spcPts val="191"/>
              </a:spcBef>
              <a:spcAft>
                <a:spcPts val="54"/>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28804" rtl="0" eaLnBrk="1" fontAlgn="auto" latinLnBrk="0" hangingPunct="1">
              <a:lnSpc>
                <a:spcPct val="100000"/>
              </a:lnSpc>
              <a:spcBef>
                <a:spcPts val="191"/>
              </a:spcBef>
              <a:spcAft>
                <a:spcPts val="54"/>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J.P. Morgan Asset Management is the marketing name for the asset management businesses of JPMorgan Chase &amp; Co. and its affiliates worldwide. Those businesses include, but are not limited to, JPMorgan Chase Bank, N.A., J.P. Morgan Investment Management Inc., Security Capital Research &amp; Management Incorporated, and J.P. Morgan Alternative Asset Management, Inc. </a:t>
            </a:r>
          </a:p>
          <a:p>
            <a:pPr marL="0" marR="0" lvl="0" indent="0" algn="just" defTabSz="928804" rtl="0" eaLnBrk="1" fontAlgn="auto" latinLnBrk="0" hangingPunct="1">
              <a:lnSpc>
                <a:spcPct val="100000"/>
              </a:lnSpc>
              <a:spcBef>
                <a:spcPts val="191"/>
              </a:spcBef>
              <a:spcAft>
                <a:spcPts val="54"/>
              </a:spcAft>
              <a:buClrTx/>
              <a:buSzTx/>
              <a:buFontTx/>
              <a:buNone/>
              <a:tabLst/>
              <a:defRPr/>
            </a:pPr>
            <a:b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br>
            <a:r>
              <a:rPr kumimoji="0" lang="en-US" sz="800" b="0" i="0" u="none" strike="noStrike" kern="1200" cap="none" spc="0" normalizeH="0" baseline="0" noProof="0">
                <a:ln>
                  <a:noFill/>
                </a:ln>
                <a:solidFill>
                  <a:srgbClr val="000000"/>
                </a:solidFill>
                <a:effectLst/>
                <a:uLnTx/>
                <a:uFillTx/>
                <a:latin typeface="Arial"/>
                <a:ea typeface="+mn-ea"/>
                <a:cs typeface="Calibri" panose="020F0502020204030204" pitchFamily="34" charset="0"/>
              </a:rPr>
              <a:t>Copyright  2025 </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JPMorgan Chase &amp; Co. Conflicts of Interest: Refer to the Conflicts of Interest section of the Fund's Prospectus.</a:t>
            </a:r>
          </a:p>
          <a:p>
            <a:pPr marL="0" marR="0" lvl="0" indent="0" algn="just" defTabSz="928804" rtl="0" eaLnBrk="1" fontAlgn="auto" latinLnBrk="0" hangingPunct="1">
              <a:lnSpc>
                <a:spcPct val="100000"/>
              </a:lnSpc>
              <a:spcBef>
                <a:spcPts val="191"/>
              </a:spcBef>
              <a:spcAft>
                <a:spcPts val="54"/>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28804" rtl="0" eaLnBrk="1" fontAlgn="auto" latinLnBrk="0" hangingPunct="1">
              <a:lnSpc>
                <a:spcPct val="100000"/>
              </a:lnSpc>
              <a:spcBef>
                <a:spcPts val="191"/>
              </a:spcBef>
              <a:spcAft>
                <a:spcPts val="54"/>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Material ID: </a:t>
            </a:r>
            <a:r>
              <a:rPr lang="en-US" sz="800" dirty="0">
                <a:solidFill>
                  <a:srgbClr val="000000"/>
                </a:solidFill>
                <a:latin typeface="+mj-lt"/>
                <a:cs typeface="Calibri" panose="020F0502020204030204" pitchFamily="34" charset="0"/>
              </a:rPr>
              <a:t>095t240305192231</a:t>
            </a: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28804" rtl="0" eaLnBrk="1" fontAlgn="auto" latinLnBrk="0" hangingPunct="1">
              <a:lnSpc>
                <a:spcPct val="100000"/>
              </a:lnSpc>
              <a:spcBef>
                <a:spcPts val="191"/>
              </a:spcBef>
              <a:spcAft>
                <a:spcPts val="54"/>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28804" rtl="0" eaLnBrk="1" fontAlgn="auto" latinLnBrk="0" hangingPunct="1">
              <a:lnSpc>
                <a:spcPct val="100000"/>
              </a:lnSpc>
              <a:spcBef>
                <a:spcPts val="191"/>
              </a:spcBef>
              <a:spcAft>
                <a:spcPts val="54"/>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28804" rtl="0" eaLnBrk="1" fontAlgn="auto" latinLnBrk="0" hangingPunct="1">
              <a:lnSpc>
                <a:spcPct val="100000"/>
              </a:lnSpc>
              <a:spcBef>
                <a:spcPts val="191"/>
              </a:spcBef>
              <a:spcAft>
                <a:spcPts val="54"/>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7444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93">
            <a:extLst>
              <a:ext uri="{FF2B5EF4-FFF2-40B4-BE49-F238E27FC236}">
                <a16:creationId xmlns:a16="http://schemas.microsoft.com/office/drawing/2014/main" id="{B50C25B6-3ADB-CBAE-F20C-14555EADCA86}"/>
              </a:ext>
            </a:extLst>
          </p:cNvPr>
          <p:cNvSpPr>
            <a:spLocks noGrp="1"/>
          </p:cNvSpPr>
          <p:nvPr>
            <p:ph type="title"/>
          </p:nvPr>
        </p:nvSpPr>
        <p:spPr>
          <a:xfrm>
            <a:off x="446088" y="190500"/>
            <a:ext cx="5268912" cy="874713"/>
          </a:xfrm>
        </p:spPr>
        <p:txBody>
          <a:bodyPr/>
          <a:lstStyle/>
          <a:p>
            <a:r>
              <a:rPr lang="en-US" dirty="0"/>
              <a:t>Designing target date strategies around </a:t>
            </a:r>
            <a:r>
              <a:rPr lang="en-US" dirty="0">
                <a:latin typeface="JPM AM Pro Book" panose="020B0403040102020003" pitchFamily="34" charset="77"/>
              </a:rPr>
              <a:t>real-life</a:t>
            </a:r>
            <a:r>
              <a:rPr lang="en-US" dirty="0"/>
              <a:t> saving and spending behavior</a:t>
            </a:r>
          </a:p>
        </p:txBody>
      </p:sp>
      <p:sp>
        <p:nvSpPr>
          <p:cNvPr id="9" name="Text Placeholder 8">
            <a:extLst>
              <a:ext uri="{FF2B5EF4-FFF2-40B4-BE49-F238E27FC236}">
                <a16:creationId xmlns:a16="http://schemas.microsoft.com/office/drawing/2014/main" id="{CA9999D4-A89E-D10A-F855-26A8E393458D}"/>
              </a:ext>
            </a:extLst>
          </p:cNvPr>
          <p:cNvSpPr>
            <a:spLocks noGrp="1"/>
          </p:cNvSpPr>
          <p:nvPr>
            <p:ph type="body" idx="26"/>
          </p:nvPr>
        </p:nvSpPr>
        <p:spPr>
          <a:xfrm>
            <a:off x="446450" y="1235398"/>
            <a:ext cx="8246137" cy="443619"/>
          </a:xfrm>
        </p:spPr>
        <p:txBody>
          <a:bodyPr/>
          <a:lstStyle/>
          <a:p>
            <a:r>
              <a:rPr lang="en-US" dirty="0"/>
              <a:t>We know people. We know markets.</a:t>
            </a:r>
          </a:p>
        </p:txBody>
      </p:sp>
      <p:sp>
        <p:nvSpPr>
          <p:cNvPr id="90" name="Text Placeholder 89">
            <a:extLst>
              <a:ext uri="{FF2B5EF4-FFF2-40B4-BE49-F238E27FC236}">
                <a16:creationId xmlns:a16="http://schemas.microsoft.com/office/drawing/2014/main" id="{405E97E0-B809-C617-0048-90441B0D5424}"/>
              </a:ext>
            </a:extLst>
          </p:cNvPr>
          <p:cNvSpPr>
            <a:spLocks noGrp="1"/>
          </p:cNvSpPr>
          <p:nvPr>
            <p:ph type="body" sz="quarter" idx="25"/>
          </p:nvPr>
        </p:nvSpPr>
        <p:spPr>
          <a:xfrm>
            <a:off x="446088" y="5796172"/>
            <a:ext cx="8246500" cy="369332"/>
          </a:xfrm>
        </p:spPr>
        <p:txBody>
          <a:bodyPr/>
          <a:lstStyle/>
          <a:p>
            <a:r>
              <a:rPr lang="en-US" sz="800" dirty="0"/>
              <a:t>1 Source: J.P. Morgan Asset Management; as of 9/30/24.</a:t>
            </a:r>
          </a:p>
          <a:p>
            <a:r>
              <a:rPr lang="en-US" sz="800" dirty="0"/>
              <a:t>2 Source: Morningstar; as </a:t>
            </a:r>
            <a:r>
              <a:rPr lang="en-US" sz="800"/>
              <a:t>of 3/31/25.  </a:t>
            </a:r>
            <a:endParaRPr lang="en-US" sz="800" dirty="0"/>
          </a:p>
          <a:p>
            <a:r>
              <a:rPr lang="en-US" sz="800" dirty="0"/>
              <a:t>The manager seeks to achieve the stated objectives. There can be no guarantee the objectives will be met. </a:t>
            </a:r>
          </a:p>
        </p:txBody>
      </p:sp>
      <p:graphicFrame>
        <p:nvGraphicFramePr>
          <p:cNvPr id="10" name="Table 9">
            <a:extLst>
              <a:ext uri="{FF2B5EF4-FFF2-40B4-BE49-F238E27FC236}">
                <a16:creationId xmlns:a16="http://schemas.microsoft.com/office/drawing/2014/main" id="{ACF4078D-4B06-3516-94A5-71C974EEA33C}"/>
              </a:ext>
            </a:extLst>
          </p:cNvPr>
          <p:cNvGraphicFramePr>
            <a:graphicFrameLocks noGrp="1"/>
          </p:cNvGraphicFramePr>
          <p:nvPr>
            <p:extLst>
              <p:ext uri="{D42A27DB-BD31-4B8C-83A1-F6EECF244321}">
                <p14:modId xmlns:p14="http://schemas.microsoft.com/office/powerpoint/2010/main" val="1511259451"/>
              </p:ext>
            </p:extLst>
          </p:nvPr>
        </p:nvGraphicFramePr>
        <p:xfrm>
          <a:off x="419018" y="1947393"/>
          <a:ext cx="8273570" cy="2795144"/>
        </p:xfrm>
        <a:graphic>
          <a:graphicData uri="http://schemas.openxmlformats.org/drawingml/2006/table">
            <a:tbl>
              <a:tblPr firstRow="1" bandRow="1">
                <a:tableStyleId>{5C22544A-7EE6-4342-B048-85BDC9FD1C3A}</a:tableStyleId>
              </a:tblPr>
              <a:tblGrid>
                <a:gridCol w="2068393">
                  <a:extLst>
                    <a:ext uri="{9D8B030D-6E8A-4147-A177-3AD203B41FA5}">
                      <a16:colId xmlns:a16="http://schemas.microsoft.com/office/drawing/2014/main" val="3582231184"/>
                    </a:ext>
                  </a:extLst>
                </a:gridCol>
                <a:gridCol w="1034196">
                  <a:extLst>
                    <a:ext uri="{9D8B030D-6E8A-4147-A177-3AD203B41FA5}">
                      <a16:colId xmlns:a16="http://schemas.microsoft.com/office/drawing/2014/main" val="2101180490"/>
                    </a:ext>
                  </a:extLst>
                </a:gridCol>
                <a:gridCol w="1034196">
                  <a:extLst>
                    <a:ext uri="{9D8B030D-6E8A-4147-A177-3AD203B41FA5}">
                      <a16:colId xmlns:a16="http://schemas.microsoft.com/office/drawing/2014/main" val="3790686689"/>
                    </a:ext>
                  </a:extLst>
                </a:gridCol>
                <a:gridCol w="1034196">
                  <a:extLst>
                    <a:ext uri="{9D8B030D-6E8A-4147-A177-3AD203B41FA5}">
                      <a16:colId xmlns:a16="http://schemas.microsoft.com/office/drawing/2014/main" val="2989299109"/>
                    </a:ext>
                  </a:extLst>
                </a:gridCol>
                <a:gridCol w="1034196">
                  <a:extLst>
                    <a:ext uri="{9D8B030D-6E8A-4147-A177-3AD203B41FA5}">
                      <a16:colId xmlns:a16="http://schemas.microsoft.com/office/drawing/2014/main" val="2143345337"/>
                    </a:ext>
                  </a:extLst>
                </a:gridCol>
                <a:gridCol w="2068393">
                  <a:extLst>
                    <a:ext uri="{9D8B030D-6E8A-4147-A177-3AD203B41FA5}">
                      <a16:colId xmlns:a16="http://schemas.microsoft.com/office/drawing/2014/main" val="185764332"/>
                    </a:ext>
                  </a:extLst>
                </a:gridCol>
              </a:tblGrid>
              <a:tr h="370840">
                <a:tc>
                  <a:txBody>
                    <a:bodyPr/>
                    <a:lstStyle/>
                    <a:p>
                      <a:r>
                        <a:rPr lang="en-US" sz="3000" b="0" i="0" dirty="0">
                          <a:solidFill>
                            <a:schemeClr val="tx1"/>
                          </a:solidFill>
                          <a:latin typeface="JPM AM Pro Light" panose="020B0303040103020003" pitchFamily="34" charset="77"/>
                        </a:rPr>
                        <a:t>1</a:t>
                      </a:r>
                    </a:p>
                  </a:txBody>
                  <a:tcPr>
                    <a:lnB w="3175" cap="flat" cmpd="sng" algn="ctr">
                      <a:solidFill>
                        <a:schemeClr val="tx1"/>
                      </a:solidFill>
                      <a:prstDash val="solid"/>
                      <a:round/>
                      <a:headEnd type="none" w="med" len="med"/>
                      <a:tailEnd type="none" w="med" len="med"/>
                    </a:lnB>
                    <a:noFill/>
                  </a:tcPr>
                </a:tc>
                <a:tc gridSpan="2">
                  <a:txBody>
                    <a:bodyPr/>
                    <a:lstStyle/>
                    <a:p>
                      <a:r>
                        <a:rPr lang="en-US" sz="3000" b="0" i="0" dirty="0">
                          <a:solidFill>
                            <a:schemeClr val="tx1"/>
                          </a:solidFill>
                          <a:latin typeface="JPM AM Pro Light" panose="020B0303040103020003" pitchFamily="34" charset="77"/>
                        </a:rPr>
                        <a:t>2</a:t>
                      </a:r>
                    </a:p>
                  </a:txBody>
                  <a:tcPr>
                    <a:lnB w="3175"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r>
                        <a:rPr lang="en-US" sz="3000" b="0" i="0" dirty="0">
                          <a:solidFill>
                            <a:schemeClr val="tx1"/>
                          </a:solidFill>
                          <a:latin typeface="JPM AM Pro Light" panose="020B0303040103020003" pitchFamily="34" charset="77"/>
                        </a:rPr>
                        <a:t>3</a:t>
                      </a:r>
                    </a:p>
                  </a:txBody>
                  <a:tcPr>
                    <a:lnB w="317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sz="3000" b="0" i="0" dirty="0">
                          <a:solidFill>
                            <a:schemeClr val="tx1"/>
                          </a:solidFill>
                          <a:latin typeface="JPM AM Pro Light" panose="020B0303040103020003" pitchFamily="34" charset="77"/>
                        </a:rPr>
                        <a:t>4</a:t>
                      </a:r>
                    </a:p>
                  </a:txBody>
                  <a:tcP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619752"/>
                  </a:ext>
                </a:extLst>
              </a:tr>
              <a:tr h="370840">
                <a:tc>
                  <a:txBody>
                    <a:bodyPr/>
                    <a:lstStyle/>
                    <a:p>
                      <a:r>
                        <a:rPr lang="en-US" sz="1200" b="0" i="0" dirty="0">
                          <a:solidFill>
                            <a:schemeClr val="tx1"/>
                          </a:solidFill>
                          <a:latin typeface="JPM AM Pro" panose="020B0403040102020003" pitchFamily="34" charset="77"/>
                        </a:rPr>
                        <a:t>Set objective</a:t>
                      </a:r>
                    </a:p>
                  </a:txBody>
                  <a:tcPr>
                    <a:lnT w="3175" cap="flat" cmpd="sng" algn="ctr">
                      <a:solidFill>
                        <a:schemeClr val="tx1"/>
                      </a:solidFill>
                      <a:prstDash val="solid"/>
                      <a:round/>
                      <a:headEnd type="none" w="med" len="med"/>
                      <a:tailEnd type="none" w="med" len="med"/>
                    </a:lnT>
                    <a:noFill/>
                  </a:tcPr>
                </a:tc>
                <a:tc gridSpan="2">
                  <a:txBody>
                    <a:bodyPr/>
                    <a:lstStyle/>
                    <a:p>
                      <a:r>
                        <a:rPr lang="en-US" sz="1200" b="0" i="0" dirty="0">
                          <a:solidFill>
                            <a:schemeClr val="tx1"/>
                          </a:solidFill>
                          <a:latin typeface="JPM AM Pro" panose="020B0403040102020003" pitchFamily="34" charset="77"/>
                        </a:rPr>
                        <a:t>Glide Path development</a:t>
                      </a:r>
                    </a:p>
                  </a:txBody>
                  <a:tcPr>
                    <a:lnT w="3175" cap="flat" cmpd="sng" algn="ctr">
                      <a:solidFill>
                        <a:schemeClr val="tx1"/>
                      </a:solidFill>
                      <a:prstDash val="solid"/>
                      <a:round/>
                      <a:headEnd type="none" w="med" len="med"/>
                      <a:tailEnd type="none" w="med" len="med"/>
                    </a:lnT>
                    <a:noFill/>
                  </a:tcPr>
                </a:tc>
                <a:tc hMerge="1">
                  <a:txBody>
                    <a:bodyPr/>
                    <a:lstStyle/>
                    <a:p>
                      <a:endParaRPr lang="en-US"/>
                    </a:p>
                  </a:txBody>
                  <a:tcPr/>
                </a:tc>
                <a:tc gridSpan="2">
                  <a:txBody>
                    <a:bodyPr/>
                    <a:lstStyle/>
                    <a:p>
                      <a:r>
                        <a:rPr lang="en-US" sz="1200" b="0" i="0" dirty="0">
                          <a:solidFill>
                            <a:schemeClr val="tx1"/>
                          </a:solidFill>
                          <a:latin typeface="JPM AM Pro" panose="020B0403040102020003" pitchFamily="34" charset="77"/>
                        </a:rPr>
                        <a:t>Strategy selection</a:t>
                      </a:r>
                    </a:p>
                  </a:txBody>
                  <a:tcPr>
                    <a:lnT w="3175" cap="flat" cmpd="sng" algn="ctr">
                      <a:solidFill>
                        <a:schemeClr val="tx1"/>
                      </a:solidFill>
                      <a:prstDash val="solid"/>
                      <a:round/>
                      <a:headEnd type="none" w="med" len="med"/>
                      <a:tailEnd type="none" w="med" len="med"/>
                    </a:lnT>
                    <a:noFill/>
                  </a:tcPr>
                </a:tc>
                <a:tc hMerge="1">
                  <a:txBody>
                    <a:bodyPr/>
                    <a:lstStyle/>
                    <a:p>
                      <a:endParaRPr lang="en-US"/>
                    </a:p>
                  </a:txBody>
                  <a:tcPr/>
                </a:tc>
                <a:tc>
                  <a:txBody>
                    <a:bodyPr/>
                    <a:lstStyle/>
                    <a:p>
                      <a:r>
                        <a:rPr lang="en-US" sz="1200" b="0" i="0" dirty="0">
                          <a:solidFill>
                            <a:schemeClr val="tx1"/>
                          </a:solidFill>
                          <a:latin typeface="JPM AM Pro" panose="020B0403040102020003" pitchFamily="34" charset="77"/>
                        </a:rPr>
                        <a:t>Asset allocation views</a:t>
                      </a:r>
                    </a:p>
                    <a:p>
                      <a:endParaRPr lang="en-US" sz="1200" b="0" i="0" dirty="0">
                        <a:solidFill>
                          <a:schemeClr val="tx1"/>
                        </a:solidFill>
                        <a:latin typeface="JPM AM Pro" panose="020B0403040102020003" pitchFamily="34" charset="77"/>
                      </a:endParaRPr>
                    </a:p>
                  </a:txBody>
                  <a:tcP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99336114"/>
                  </a:ext>
                </a:extLst>
              </a:tr>
              <a:tr h="370840">
                <a:tc>
                  <a:txBody>
                    <a:bodyPr/>
                    <a:lstStyle/>
                    <a:p>
                      <a:pPr marL="0" marR="0" lvl="0" indent="0" algn="l" defTabSz="665665" rtl="0" eaLnBrk="1" fontAlgn="auto" latinLnBrk="0" hangingPunct="1">
                        <a:lnSpc>
                          <a:spcPct val="120000"/>
                        </a:lnSpc>
                        <a:spcBef>
                          <a:spcPts val="0"/>
                        </a:spcBef>
                        <a:spcAft>
                          <a:spcPts val="0"/>
                        </a:spcAft>
                        <a:buClrTx/>
                        <a:buSzTx/>
                        <a:buFontTx/>
                        <a:buNone/>
                        <a:tabLst/>
                        <a:defRPr/>
                      </a:pPr>
                      <a:r>
                        <a:rPr lang="en-US" sz="1000" b="0" i="0" kern="1200" dirty="0">
                          <a:solidFill>
                            <a:schemeClr val="tx1"/>
                          </a:solidFill>
                          <a:effectLst/>
                          <a:latin typeface="JPM AM Pro Light" panose="020B0303040103020003" pitchFamily="34" charset="77"/>
                          <a:ea typeface="+mn-ea"/>
                          <a:cs typeface="+mn-cs"/>
                        </a:rPr>
                        <a:t>Bring as many participants as possible to the finish line with more certainty and help them enjoy their savings through retirement.</a:t>
                      </a:r>
                    </a:p>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marL="0" marR="0" lvl="0" indent="0" algn="l" defTabSz="665665" rtl="0" eaLnBrk="1" fontAlgn="auto" latinLnBrk="0" hangingPunct="1">
                        <a:lnSpc>
                          <a:spcPct val="120000"/>
                        </a:lnSpc>
                        <a:spcBef>
                          <a:spcPts val="0"/>
                        </a:spcBef>
                        <a:spcAft>
                          <a:spcPts val="0"/>
                        </a:spcAft>
                        <a:buClrTx/>
                        <a:buSzTx/>
                        <a:buFontTx/>
                        <a:buNone/>
                        <a:tabLst/>
                        <a:defRPr/>
                      </a:pPr>
                      <a:r>
                        <a:rPr lang="en-US" sz="1000" b="0" i="0" kern="1200" dirty="0">
                          <a:solidFill>
                            <a:schemeClr val="tx1"/>
                          </a:solidFill>
                          <a:effectLst/>
                          <a:latin typeface="JPM AM Pro Light" panose="020B0303040103020003" pitchFamily="34" charset="77"/>
                          <a:ea typeface="+mn-ea"/>
                          <a:cs typeface="+mn-cs"/>
                        </a:rPr>
                        <a:t>Participant Behavior </a:t>
                      </a:r>
                      <a:br>
                        <a:rPr lang="en-US" sz="1000" b="0" i="0" kern="1200" dirty="0">
                          <a:solidFill>
                            <a:schemeClr val="tx1"/>
                          </a:solidFill>
                          <a:effectLst/>
                          <a:latin typeface="JPM AM Pro Light" panose="020B0303040103020003" pitchFamily="34" charset="77"/>
                          <a:ea typeface="+mn-ea"/>
                          <a:cs typeface="+mn-cs"/>
                        </a:rPr>
                      </a:br>
                      <a:r>
                        <a:rPr lang="en-US" sz="1000" b="0" i="0" kern="1200" dirty="0">
                          <a:solidFill>
                            <a:schemeClr val="tx1"/>
                          </a:solidFill>
                          <a:effectLst/>
                          <a:latin typeface="JPM AM Pro Light" panose="020B0303040103020003" pitchFamily="34" charset="77"/>
                          <a:ea typeface="+mn-ea"/>
                          <a:cs typeface="+mn-cs"/>
                        </a:rPr>
                        <a:t>Research</a:t>
                      </a:r>
                    </a:p>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marL="0" marR="0" lvl="0" indent="0" algn="l" defTabSz="665665" rtl="0" eaLnBrk="1" fontAlgn="auto" latinLnBrk="0" hangingPunct="1">
                        <a:lnSpc>
                          <a:spcPct val="120000"/>
                        </a:lnSpc>
                        <a:spcBef>
                          <a:spcPts val="0"/>
                        </a:spcBef>
                        <a:spcAft>
                          <a:spcPts val="0"/>
                        </a:spcAft>
                        <a:buClrTx/>
                        <a:buSzTx/>
                        <a:buFontTx/>
                        <a:buNone/>
                        <a:tabLst/>
                        <a:defRPr/>
                      </a:pPr>
                      <a:r>
                        <a:rPr lang="en-US" sz="1000" b="0" i="0" kern="1200" dirty="0">
                          <a:solidFill>
                            <a:schemeClr val="tx1"/>
                          </a:solidFill>
                          <a:effectLst/>
                          <a:latin typeface="JPM AM Pro Light" panose="020B0303040103020003" pitchFamily="34" charset="77"/>
                          <a:ea typeface="+mn-ea"/>
                          <a:cs typeface="+mn-cs"/>
                        </a:rPr>
                        <a:t>Long-Term Capital Market Assumptions</a:t>
                      </a:r>
                    </a:p>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a:lnSpc>
                          <a:spcPct val="120000"/>
                        </a:lnSpc>
                      </a:pPr>
                      <a:r>
                        <a:rPr lang="en-US" sz="1000" b="0" i="0" kern="1200" dirty="0">
                          <a:solidFill>
                            <a:schemeClr val="tx1"/>
                          </a:solidFill>
                          <a:effectLst/>
                          <a:latin typeface="JPM AM Pro Light" panose="020B0303040103020003" pitchFamily="34" charset="77"/>
                          <a:ea typeface="+mn-ea"/>
                          <a:cs typeface="+mn-cs"/>
                        </a:rPr>
                        <a:t>600+ </a:t>
                      </a:r>
                    </a:p>
                    <a:p>
                      <a:pPr>
                        <a:lnSpc>
                          <a:spcPct val="120000"/>
                        </a:lnSpc>
                      </a:pPr>
                      <a:r>
                        <a:rPr lang="en-US" sz="1000" b="0" i="0" kern="1200" dirty="0">
                          <a:solidFill>
                            <a:schemeClr val="tx1"/>
                          </a:solidFill>
                          <a:effectLst/>
                          <a:latin typeface="JPM AM Pro Light" panose="020B0303040103020003" pitchFamily="34" charset="77"/>
                          <a:ea typeface="+mn-ea"/>
                          <a:cs typeface="+mn-cs"/>
                        </a:rPr>
                        <a:t>Investment Strategies</a:t>
                      </a:r>
                      <a:r>
                        <a:rPr lang="en-US" sz="1000" b="0" i="0" kern="1200" baseline="30000" dirty="0">
                          <a:solidFill>
                            <a:schemeClr val="tx1"/>
                          </a:solidFill>
                          <a:effectLst/>
                          <a:latin typeface="JPM AM Pro Light" panose="020B0303040103020003" pitchFamily="34" charset="77"/>
                          <a:ea typeface="+mn-ea"/>
                          <a:cs typeface="+mn-cs"/>
                        </a:rPr>
                        <a:t>1</a:t>
                      </a:r>
                      <a:endParaRPr lang="en-US" sz="1000" b="0" i="0" kern="1200" dirty="0">
                        <a:solidFill>
                          <a:schemeClr val="tx1"/>
                        </a:solidFill>
                        <a:effectLst/>
                        <a:latin typeface="JPM AM Pro Light" panose="020B0303040103020003" pitchFamily="34" charset="77"/>
                        <a:ea typeface="+mn-ea"/>
                        <a:cs typeface="+mn-cs"/>
                      </a:endParaRPr>
                    </a:p>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a:lnSpc>
                          <a:spcPct val="120000"/>
                        </a:lnSpc>
                      </a:pPr>
                      <a:r>
                        <a:rPr lang="en-US" sz="1000" b="0" i="0" kern="1200" dirty="0">
                          <a:solidFill>
                            <a:schemeClr val="tx1"/>
                          </a:solidFill>
                          <a:effectLst/>
                          <a:latin typeface="JPM AM Pro Light" panose="020B0303040103020003" pitchFamily="34" charset="77"/>
                          <a:ea typeface="+mn-ea"/>
                          <a:cs typeface="+mn-cs"/>
                        </a:rPr>
                        <a:t>188</a:t>
                      </a:r>
                    </a:p>
                    <a:p>
                      <a:pPr>
                        <a:lnSpc>
                          <a:spcPct val="120000"/>
                        </a:lnSpc>
                      </a:pPr>
                      <a:r>
                        <a:rPr lang="en-US" sz="1000" b="0" i="0" kern="1200" dirty="0">
                          <a:solidFill>
                            <a:schemeClr val="accent3"/>
                          </a:solidFill>
                          <a:effectLst/>
                          <a:latin typeface="JPM AM Pro Light" panose="020B0303040103020003" pitchFamily="34" charset="77"/>
                          <a:ea typeface="+mn-ea"/>
                          <a:cs typeface="+mn-cs"/>
                        </a:rPr>
                        <a:t>★★★★</a:t>
                      </a:r>
                      <a:r>
                        <a:rPr lang="en-US" sz="1000" b="0" i="0" kern="1200" dirty="0">
                          <a:solidFill>
                            <a:schemeClr val="tx1"/>
                          </a:solidFill>
                          <a:effectLst/>
                          <a:latin typeface="JPM AM Pro Light" panose="020B0303040103020003" pitchFamily="34" charset="77"/>
                          <a:ea typeface="+mn-ea"/>
                          <a:cs typeface="+mn-cs"/>
                        </a:rPr>
                        <a:t> &amp; </a:t>
                      </a:r>
                      <a:br>
                        <a:rPr lang="en-US" sz="1000" b="0" i="0" kern="1200" dirty="0">
                          <a:solidFill>
                            <a:schemeClr val="tx1"/>
                          </a:solidFill>
                          <a:effectLst/>
                          <a:latin typeface="JPM AM Pro Light" panose="020B0303040103020003" pitchFamily="34" charset="77"/>
                          <a:ea typeface="+mn-ea"/>
                          <a:cs typeface="+mn-cs"/>
                        </a:rPr>
                      </a:br>
                      <a:r>
                        <a:rPr lang="en-US" sz="1000" b="0" i="0" kern="1200" dirty="0">
                          <a:solidFill>
                            <a:schemeClr val="accent3"/>
                          </a:solidFill>
                          <a:effectLst/>
                          <a:latin typeface="JPM AM Pro Light" panose="020B0303040103020003" pitchFamily="34" charset="77"/>
                          <a:ea typeface="+mn-ea"/>
                          <a:cs typeface="+mn-cs"/>
                        </a:rPr>
                        <a:t>★★★★★</a:t>
                      </a:r>
                      <a:r>
                        <a:rPr lang="en-US" sz="1000" b="0" i="0" kern="1200" dirty="0">
                          <a:solidFill>
                            <a:schemeClr val="tx1"/>
                          </a:solidFill>
                          <a:effectLst/>
                          <a:latin typeface="JPM AM Pro Light" panose="020B0303040103020003" pitchFamily="34" charset="77"/>
                          <a:ea typeface="+mn-ea"/>
                          <a:cs typeface="+mn-cs"/>
                        </a:rPr>
                        <a:t> </a:t>
                      </a:r>
                      <a:br>
                        <a:rPr lang="en-US" sz="1000" b="0" i="0" kern="1200" dirty="0">
                          <a:solidFill>
                            <a:schemeClr val="tx1"/>
                          </a:solidFill>
                          <a:effectLst/>
                          <a:latin typeface="JPM AM Pro Light" panose="020B0303040103020003" pitchFamily="34" charset="77"/>
                          <a:ea typeface="+mn-ea"/>
                          <a:cs typeface="+mn-cs"/>
                        </a:rPr>
                      </a:br>
                      <a:r>
                        <a:rPr lang="en-US" sz="1000" b="0" i="0" kern="1200" dirty="0">
                          <a:solidFill>
                            <a:schemeClr val="tx1"/>
                          </a:solidFill>
                          <a:effectLst/>
                          <a:latin typeface="JPM AM Pro Light" panose="020B0303040103020003" pitchFamily="34" charset="77"/>
                          <a:ea typeface="+mn-ea"/>
                          <a:cs typeface="+mn-cs"/>
                        </a:rPr>
                        <a:t>rated funds</a:t>
                      </a:r>
                      <a:r>
                        <a:rPr lang="en-US" sz="1000" b="0" i="0" kern="1200" baseline="30000" dirty="0">
                          <a:solidFill>
                            <a:schemeClr val="tx1"/>
                          </a:solidFill>
                          <a:effectLst/>
                          <a:latin typeface="JPM AM Pro Light" panose="020B0303040103020003" pitchFamily="34" charset="77"/>
                          <a:ea typeface="+mn-ea"/>
                          <a:cs typeface="+mn-cs"/>
                        </a:rPr>
                        <a:t>2</a:t>
                      </a:r>
                      <a:endParaRPr lang="en-US" sz="1000" b="0" i="0" kern="1200" dirty="0">
                        <a:solidFill>
                          <a:schemeClr val="tx1"/>
                        </a:solidFill>
                        <a:effectLst/>
                        <a:latin typeface="JPM AM Pro Light" panose="020B0303040103020003" pitchFamily="34" charset="77"/>
                        <a:ea typeface="+mn-ea"/>
                        <a:cs typeface="+mn-cs"/>
                      </a:endParaRPr>
                    </a:p>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a:lnSpc>
                          <a:spcPct val="120000"/>
                        </a:lnSpc>
                      </a:pPr>
                      <a:r>
                        <a:rPr lang="en-US" sz="1000" b="0" i="0" kern="1200" dirty="0">
                          <a:solidFill>
                            <a:schemeClr val="tx1"/>
                          </a:solidFill>
                          <a:effectLst/>
                          <a:latin typeface="JPM AM Pro Light" panose="020B0303040103020003" pitchFamily="34" charset="77"/>
                          <a:ea typeface="+mn-ea"/>
                          <a:cs typeface="+mn-cs"/>
                        </a:rPr>
                        <a:t>•  Quantitative analysis</a:t>
                      </a:r>
                    </a:p>
                    <a:p>
                      <a:pPr>
                        <a:lnSpc>
                          <a:spcPct val="120000"/>
                        </a:lnSpc>
                      </a:pPr>
                      <a:r>
                        <a:rPr lang="en-US" sz="1000" b="0" i="0" kern="1200" dirty="0">
                          <a:solidFill>
                            <a:schemeClr val="tx1"/>
                          </a:solidFill>
                          <a:effectLst/>
                          <a:latin typeface="JPM AM Pro Light" panose="020B0303040103020003" pitchFamily="34" charset="77"/>
                          <a:ea typeface="+mn-ea"/>
                          <a:cs typeface="+mn-cs"/>
                        </a:rPr>
                        <a:t>•  Qualitative insights</a:t>
                      </a:r>
                    </a:p>
                    <a:p>
                      <a:pPr>
                        <a:lnSpc>
                          <a:spcPct val="120000"/>
                        </a:lnSpc>
                      </a:pPr>
                      <a:endParaRPr lang="en-US" sz="1000" b="0" i="0" dirty="0">
                        <a:solidFill>
                          <a:schemeClr val="tx1"/>
                        </a:solidFill>
                        <a:latin typeface="JPM AM Pro Light" panose="020B0303040103020003" pitchFamily="34" charset="77"/>
                      </a:endParaRPr>
                    </a:p>
                  </a:txBody>
                  <a:tcPr>
                    <a:noFill/>
                  </a:tcPr>
                </a:tc>
                <a:extLst>
                  <a:ext uri="{0D108BD9-81ED-4DB2-BD59-A6C34878D82A}">
                    <a16:rowId xmlns:a16="http://schemas.microsoft.com/office/drawing/2014/main" val="3982256762"/>
                  </a:ext>
                </a:extLst>
              </a:tr>
              <a:tr h="370840">
                <a:tc>
                  <a:txBody>
                    <a:bodyPr/>
                    <a:lstStyle/>
                    <a:p>
                      <a:pPr>
                        <a:lnSpc>
                          <a:spcPct val="120000"/>
                        </a:lnSpc>
                      </a:pPr>
                      <a:endParaRPr lang="en-US" sz="1000" b="0" i="0" dirty="0">
                        <a:solidFill>
                          <a:schemeClr val="tx1"/>
                        </a:solidFill>
                        <a:latin typeface="JPM AM Pro Light" panose="020B0303040103020003" pitchFamily="34" charset="77"/>
                      </a:endParaRPr>
                    </a:p>
                  </a:txBody>
                  <a:tcPr>
                    <a:noFill/>
                  </a:tcPr>
                </a:tc>
                <a:tc gridSpan="2">
                  <a:txBody>
                    <a:bodyPr/>
                    <a:lstStyle/>
                    <a:p>
                      <a:pPr marL="0" marR="0" lvl="0" indent="0" algn="ctr" defTabSz="665665" rtl="0" eaLnBrk="1" fontAlgn="auto" latinLnBrk="0" hangingPunct="1">
                        <a:lnSpc>
                          <a:spcPct val="120000"/>
                        </a:lnSpc>
                        <a:spcBef>
                          <a:spcPts val="0"/>
                        </a:spcBef>
                        <a:spcAft>
                          <a:spcPts val="0"/>
                        </a:spcAft>
                        <a:buClrTx/>
                        <a:buSzTx/>
                        <a:buFontTx/>
                        <a:buNone/>
                        <a:tabLst/>
                        <a:defRPr/>
                      </a:pPr>
                      <a:r>
                        <a:rPr lang="en-US" sz="1000" b="0" i="0" dirty="0">
                          <a:latin typeface="JPM AM Pro" panose="020B0403040102020003" pitchFamily="34" charset="77"/>
                        </a:rPr>
                        <a:t>The glide path is an active decision, driving the majority of returns. </a:t>
                      </a:r>
                    </a:p>
                  </a:txBody>
                  <a:tcPr>
                    <a:solidFill>
                      <a:schemeClr val="accent2"/>
                    </a:solidFill>
                  </a:tcPr>
                </a:tc>
                <a:tc hMerge="1">
                  <a:txBody>
                    <a:bodyPr/>
                    <a:lstStyle/>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a:lnSpc>
                          <a:spcPct val="120000"/>
                        </a:lnSpc>
                      </a:pPr>
                      <a:endParaRPr lang="en-US" sz="1000" b="0" i="0" dirty="0">
                        <a:solidFill>
                          <a:schemeClr val="tx1"/>
                        </a:solidFill>
                        <a:latin typeface="JPM AM Pro Light" panose="020B0303040103020003" pitchFamily="34" charset="77"/>
                      </a:endParaRPr>
                    </a:p>
                  </a:txBody>
                  <a:tcPr>
                    <a:noFill/>
                  </a:tcPr>
                </a:tc>
                <a:tc>
                  <a:txBody>
                    <a:bodyPr/>
                    <a:lstStyle/>
                    <a:p>
                      <a:pPr>
                        <a:lnSpc>
                          <a:spcPct val="120000"/>
                        </a:lnSpc>
                      </a:pPr>
                      <a:endParaRPr lang="en-US" sz="1000" b="0" i="0" dirty="0">
                        <a:solidFill>
                          <a:schemeClr val="tx1"/>
                        </a:solidFill>
                        <a:latin typeface="JPM AM Pro Light" panose="020B0303040103020003" pitchFamily="34" charset="77"/>
                      </a:endParaRPr>
                    </a:p>
                  </a:txBody>
                  <a:tcPr>
                    <a:noFill/>
                  </a:tcPr>
                </a:tc>
                <a:extLst>
                  <a:ext uri="{0D108BD9-81ED-4DB2-BD59-A6C34878D82A}">
                    <a16:rowId xmlns:a16="http://schemas.microsoft.com/office/drawing/2014/main" val="792483201"/>
                  </a:ext>
                </a:extLst>
              </a:tr>
            </a:tbl>
          </a:graphicData>
        </a:graphic>
      </p:graphicFrame>
      <p:cxnSp>
        <p:nvCxnSpPr>
          <p:cNvPr id="12" name="Straight Connector 11">
            <a:extLst>
              <a:ext uri="{FF2B5EF4-FFF2-40B4-BE49-F238E27FC236}">
                <a16:creationId xmlns:a16="http://schemas.microsoft.com/office/drawing/2014/main" id="{89A24E99-A72A-AC45-93F4-3F9E0344564B}"/>
              </a:ext>
            </a:extLst>
          </p:cNvPr>
          <p:cNvCxnSpPr>
            <a:cxnSpLocks/>
          </p:cNvCxnSpPr>
          <p:nvPr/>
        </p:nvCxnSpPr>
        <p:spPr>
          <a:xfrm>
            <a:off x="3429000" y="3034799"/>
            <a:ext cx="0" cy="51226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3" name="Straight Connector 12">
            <a:extLst>
              <a:ext uri="{FF2B5EF4-FFF2-40B4-BE49-F238E27FC236}">
                <a16:creationId xmlns:a16="http://schemas.microsoft.com/office/drawing/2014/main" id="{3730D507-FFD7-7976-9A07-94DF89F65909}"/>
              </a:ext>
            </a:extLst>
          </p:cNvPr>
          <p:cNvCxnSpPr>
            <a:cxnSpLocks/>
          </p:cNvCxnSpPr>
          <p:nvPr/>
        </p:nvCxnSpPr>
        <p:spPr>
          <a:xfrm>
            <a:off x="5513832" y="3034799"/>
            <a:ext cx="0" cy="69313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7" name="Straight Connector 16">
            <a:extLst>
              <a:ext uri="{FF2B5EF4-FFF2-40B4-BE49-F238E27FC236}">
                <a16:creationId xmlns:a16="http://schemas.microsoft.com/office/drawing/2014/main" id="{B29A1B80-684F-DE02-93EB-E7B1A2A17307}"/>
              </a:ext>
            </a:extLst>
          </p:cNvPr>
          <p:cNvCxnSpPr/>
          <p:nvPr/>
        </p:nvCxnSpPr>
        <p:spPr>
          <a:xfrm>
            <a:off x="533400" y="2489200"/>
            <a:ext cx="876300" cy="0"/>
          </a:xfrm>
          <a:prstGeom prst="line">
            <a:avLst/>
          </a:prstGeom>
          <a:ln w="28575" cap="rnd">
            <a:solidFill>
              <a:schemeClr val="accent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8" name="Straight Connector 17">
            <a:extLst>
              <a:ext uri="{FF2B5EF4-FFF2-40B4-BE49-F238E27FC236}">
                <a16:creationId xmlns:a16="http://schemas.microsoft.com/office/drawing/2014/main" id="{9F676620-4D86-0BC9-0317-F7C612C56692}"/>
              </a:ext>
            </a:extLst>
          </p:cNvPr>
          <p:cNvCxnSpPr/>
          <p:nvPr/>
        </p:nvCxnSpPr>
        <p:spPr>
          <a:xfrm>
            <a:off x="2578100" y="2489200"/>
            <a:ext cx="876300" cy="0"/>
          </a:xfrm>
          <a:prstGeom prst="line">
            <a:avLst/>
          </a:prstGeom>
          <a:ln w="28575" cap="rnd">
            <a:solidFill>
              <a:schemeClr val="accent2"/>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9" name="Straight Connector 18">
            <a:extLst>
              <a:ext uri="{FF2B5EF4-FFF2-40B4-BE49-F238E27FC236}">
                <a16:creationId xmlns:a16="http://schemas.microsoft.com/office/drawing/2014/main" id="{A64C24FC-8B63-1956-9F58-6ACD4E0781C2}"/>
              </a:ext>
            </a:extLst>
          </p:cNvPr>
          <p:cNvCxnSpPr/>
          <p:nvPr/>
        </p:nvCxnSpPr>
        <p:spPr>
          <a:xfrm>
            <a:off x="4654550" y="2489200"/>
            <a:ext cx="876300" cy="0"/>
          </a:xfrm>
          <a:prstGeom prst="line">
            <a:avLst/>
          </a:prstGeom>
          <a:ln w="28575" cap="rnd">
            <a:solidFill>
              <a:schemeClr val="accent3"/>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20" name="Straight Connector 19">
            <a:extLst>
              <a:ext uri="{FF2B5EF4-FFF2-40B4-BE49-F238E27FC236}">
                <a16:creationId xmlns:a16="http://schemas.microsoft.com/office/drawing/2014/main" id="{D6A56512-4477-037A-268C-69B27ABE1074}"/>
              </a:ext>
            </a:extLst>
          </p:cNvPr>
          <p:cNvCxnSpPr/>
          <p:nvPr/>
        </p:nvCxnSpPr>
        <p:spPr>
          <a:xfrm>
            <a:off x="6718300" y="2489200"/>
            <a:ext cx="876300" cy="0"/>
          </a:xfrm>
          <a:prstGeom prst="line">
            <a:avLst/>
          </a:prstGeom>
          <a:ln w="28575" cap="rnd">
            <a:solidFill>
              <a:schemeClr val="accent4"/>
            </a:solidFill>
            <a:prstDash val="solid"/>
            <a:round/>
            <a:tailEnd type="none"/>
          </a:ln>
        </p:spPr>
        <p:style>
          <a:lnRef idx="1">
            <a:schemeClr val="accent1"/>
          </a:lnRef>
          <a:fillRef idx="0">
            <a:schemeClr val="accent1"/>
          </a:fillRef>
          <a:effectRef idx="0">
            <a:srgbClr val="000000"/>
          </a:effectRef>
          <a:fontRef idx="minor">
            <a:schemeClr val="bg1"/>
          </a:fontRef>
        </p:style>
      </p:cxnSp>
    </p:spTree>
    <p:custDataLst>
      <p:tags r:id="rId1"/>
    </p:custDataLst>
    <p:extLst>
      <p:ext uri="{BB962C8B-B14F-4D97-AF65-F5344CB8AC3E}">
        <p14:creationId xmlns:p14="http://schemas.microsoft.com/office/powerpoint/2010/main" val="395668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952FEB-1889-EA22-AE0C-3E19FBA50130}"/>
              </a:ext>
            </a:extLst>
          </p:cNvPr>
          <p:cNvSpPr>
            <a:spLocks noGrp="1"/>
          </p:cNvSpPr>
          <p:nvPr>
            <p:ph type="title"/>
          </p:nvPr>
        </p:nvSpPr>
        <p:spPr/>
        <p:txBody>
          <a:bodyPr/>
          <a:lstStyle/>
          <a:p>
            <a:r>
              <a:rPr lang="en-US" dirty="0"/>
              <a:t>Where is the finish line?</a:t>
            </a:r>
          </a:p>
        </p:txBody>
      </p:sp>
      <p:sp>
        <p:nvSpPr>
          <p:cNvPr id="3" name="Text Placeholder 2">
            <a:extLst>
              <a:ext uri="{FF2B5EF4-FFF2-40B4-BE49-F238E27FC236}">
                <a16:creationId xmlns:a16="http://schemas.microsoft.com/office/drawing/2014/main" id="{6452C733-5F32-41DB-8603-48F1A089CC22}"/>
              </a:ext>
            </a:extLst>
          </p:cNvPr>
          <p:cNvSpPr>
            <a:spLocks noGrp="1"/>
          </p:cNvSpPr>
          <p:nvPr>
            <p:ph type="body" sz="quarter" idx="25"/>
          </p:nvPr>
        </p:nvSpPr>
        <p:spPr>
          <a:xfrm>
            <a:off x="438896" y="5303357"/>
            <a:ext cx="8229600" cy="861774"/>
          </a:xfrm>
        </p:spPr>
        <p:txBody>
          <a:bodyPr/>
          <a:lstStyle/>
          <a:p>
            <a:r>
              <a:rPr lang="en-US" sz="800" dirty="0"/>
              <a:t>Source: J.P. Morgan Asset Management analysis, 2022. Household income replacement rates are derived from an inflation-adjusted analysis of: Consumer Expenditure Survey (BLS) data (2016-2019) for income and longitudinal Chase data (2013-2020) for spending. Chase data includes internal select data from JPMorgan Chase Bank, N.A. and its affiliates (collectively “Chase”) including select Chase check, cash, credit and debit card, and electronic payment transactions from January 1, 2013 – December 31, 2020. Additional information on J.P. Morgan Asset Management’s data privacy standards available at </a:t>
            </a:r>
            <a:r>
              <a:rPr lang="en-US" sz="800" dirty="0">
                <a:hlinkClick r:id="rId4">
                  <a:extLst>
                    <a:ext uri="{A12FA001-AC4F-418D-AE19-62706E023703}">
                      <ahyp:hlinkClr xmlns:ahyp="http://schemas.microsoft.com/office/drawing/2018/hyperlinkcolor" val="tx"/>
                    </a:ext>
                  </a:extLst>
                </a:hlinkClick>
              </a:rPr>
              <a:t>https://am.jpmorgan.com/us/en/asset-management/mod/insights/retirement-insights/gtr-privdisc/</a:t>
            </a:r>
            <a:r>
              <a:rPr lang="en-US" sz="800" dirty="0"/>
              <a:t>. Social Security benefits uses modified scaled earnings in 2021 for a single wage earner at age 65 and a spousal benefit at age 63. The income replacement needs may be lower for households in which both spouses are working and the second spouse’s individual benefits are greater than their spousal benefit. Single household income replacement needs may vary as spending is typically less than a two-spouse household; however, the loss of the Social Security spousal benefit may offset the spending reduction. Percentages and values may not sum due to rounding. For illustrative purposes only.</a:t>
            </a:r>
          </a:p>
        </p:txBody>
      </p:sp>
      <p:graphicFrame>
        <p:nvGraphicFramePr>
          <p:cNvPr id="5" name="Table 4">
            <a:extLst>
              <a:ext uri="{FF2B5EF4-FFF2-40B4-BE49-F238E27FC236}">
                <a16:creationId xmlns:a16="http://schemas.microsoft.com/office/drawing/2014/main" id="{531C9761-6B73-4E29-BE46-1793D0635801}"/>
              </a:ext>
            </a:extLst>
          </p:cNvPr>
          <p:cNvGraphicFramePr>
            <a:graphicFrameLocks noGrp="1"/>
          </p:cNvGraphicFramePr>
          <p:nvPr>
            <p:extLst>
              <p:ext uri="{D42A27DB-BD31-4B8C-83A1-F6EECF244321}">
                <p14:modId xmlns:p14="http://schemas.microsoft.com/office/powerpoint/2010/main" val="2874516321"/>
              </p:ext>
            </p:extLst>
          </p:nvPr>
        </p:nvGraphicFramePr>
        <p:xfrm>
          <a:off x="419017" y="1403135"/>
          <a:ext cx="8445583" cy="3544785"/>
        </p:xfrm>
        <a:graphic>
          <a:graphicData uri="http://schemas.openxmlformats.org/drawingml/2006/table">
            <a:tbl>
              <a:tblPr>
                <a:tableStyleId>{5C22544A-7EE6-4342-B048-85BDC9FD1C3A}</a:tableStyleId>
              </a:tblPr>
              <a:tblGrid>
                <a:gridCol w="1083705">
                  <a:extLst>
                    <a:ext uri="{9D8B030D-6E8A-4147-A177-3AD203B41FA5}">
                      <a16:colId xmlns:a16="http://schemas.microsoft.com/office/drawing/2014/main" val="522249530"/>
                    </a:ext>
                  </a:extLst>
                </a:gridCol>
                <a:gridCol w="2071385">
                  <a:extLst>
                    <a:ext uri="{9D8B030D-6E8A-4147-A177-3AD203B41FA5}">
                      <a16:colId xmlns:a16="http://schemas.microsoft.com/office/drawing/2014/main" val="3041285049"/>
                    </a:ext>
                  </a:extLst>
                </a:gridCol>
                <a:gridCol w="1632417">
                  <a:extLst>
                    <a:ext uri="{9D8B030D-6E8A-4147-A177-3AD203B41FA5}">
                      <a16:colId xmlns:a16="http://schemas.microsoft.com/office/drawing/2014/main" val="1513353306"/>
                    </a:ext>
                  </a:extLst>
                </a:gridCol>
                <a:gridCol w="2011942">
                  <a:extLst>
                    <a:ext uri="{9D8B030D-6E8A-4147-A177-3AD203B41FA5}">
                      <a16:colId xmlns:a16="http://schemas.microsoft.com/office/drawing/2014/main" val="103010037"/>
                    </a:ext>
                  </a:extLst>
                </a:gridCol>
                <a:gridCol w="1646134">
                  <a:extLst>
                    <a:ext uri="{9D8B030D-6E8A-4147-A177-3AD203B41FA5}">
                      <a16:colId xmlns:a16="http://schemas.microsoft.com/office/drawing/2014/main" val="293787351"/>
                    </a:ext>
                  </a:extLst>
                </a:gridCol>
              </a:tblGrid>
              <a:tr h="236319">
                <a:tc>
                  <a:txBody>
                    <a:bodyPr/>
                    <a:lstStyle/>
                    <a:p>
                      <a:pPr algn="ctr" fontAlgn="b"/>
                      <a:r>
                        <a:rPr lang="en-US" sz="1000" b="0" i="0" u="none" strike="noStrike" dirty="0">
                          <a:solidFill>
                            <a:schemeClr val="bg1"/>
                          </a:solidFill>
                          <a:effectLst/>
                          <a:latin typeface="JPM AM Pro Light" panose="020B0303040103020003" pitchFamily="34" charset="77"/>
                        </a:rPr>
                        <a:t>Peak salary</a:t>
                      </a:r>
                    </a:p>
                  </a:txBody>
                  <a:tcPr marL="9245" marR="9245" marT="9245" marB="0" anchor="ctr">
                    <a:solidFill>
                      <a:schemeClr val="accent5"/>
                    </a:solidFill>
                  </a:tcPr>
                </a:tc>
                <a:tc>
                  <a:txBody>
                    <a:bodyPr/>
                    <a:lstStyle/>
                    <a:p>
                      <a:pPr algn="ctr" fontAlgn="b"/>
                      <a:r>
                        <a:rPr lang="en-US" sz="1000" b="0" i="0" u="none" strike="noStrike" dirty="0">
                          <a:solidFill>
                            <a:schemeClr val="bg1"/>
                          </a:solidFill>
                          <a:effectLst/>
                          <a:latin typeface="JPM AM Pro Light" panose="020B0303040103020003" pitchFamily="34" charset="77"/>
                        </a:rPr>
                        <a:t>Income replacement rate</a:t>
                      </a:r>
                    </a:p>
                  </a:txBody>
                  <a:tcPr marL="9245" marR="9245" marT="9245" marB="0" anchor="ctr">
                    <a:solidFill>
                      <a:schemeClr val="accent5"/>
                    </a:solidFill>
                  </a:tcPr>
                </a:tc>
                <a:tc>
                  <a:txBody>
                    <a:bodyPr/>
                    <a:lstStyle/>
                    <a:p>
                      <a:pPr algn="ctr" fontAlgn="b"/>
                      <a:r>
                        <a:rPr lang="en-US" sz="1000" b="0" i="0" u="none" strike="noStrike" dirty="0">
                          <a:solidFill>
                            <a:schemeClr val="bg1"/>
                          </a:solidFill>
                          <a:effectLst/>
                          <a:latin typeface="JPM AM Pro Light" panose="020B0303040103020003" pitchFamily="34" charset="77"/>
                        </a:rPr>
                        <a:t>Social security</a:t>
                      </a:r>
                    </a:p>
                  </a:txBody>
                  <a:tcPr marL="9245" marR="9245" marT="9245" marB="0" anchor="ctr">
                    <a:solidFill>
                      <a:schemeClr val="accent5"/>
                    </a:solidFill>
                  </a:tcPr>
                </a:tc>
                <a:tc>
                  <a:txBody>
                    <a:bodyPr/>
                    <a:lstStyle/>
                    <a:p>
                      <a:pPr algn="ctr" fontAlgn="b"/>
                      <a:r>
                        <a:rPr lang="en-US" sz="1000" b="0" i="0" u="none" strike="noStrike" dirty="0">
                          <a:solidFill>
                            <a:schemeClr val="bg1"/>
                          </a:solidFill>
                          <a:effectLst/>
                          <a:latin typeface="JPM AM Pro Light" panose="020B0303040103020003" pitchFamily="34" charset="77"/>
                        </a:rPr>
                        <a:t>Employer plan</a:t>
                      </a:r>
                    </a:p>
                  </a:txBody>
                  <a:tcPr marL="9245" marR="9245" marT="9245" marB="0" anchor="ctr">
                    <a:solidFill>
                      <a:schemeClr val="accent5"/>
                    </a:solidFill>
                  </a:tcPr>
                </a:tc>
                <a:tc>
                  <a:txBody>
                    <a:bodyPr/>
                    <a:lstStyle/>
                    <a:p>
                      <a:pPr algn="ctr" fontAlgn="b"/>
                      <a:r>
                        <a:rPr lang="en-US" sz="1000" b="0" i="0" u="none" strike="noStrike" dirty="0">
                          <a:solidFill>
                            <a:schemeClr val="bg1"/>
                          </a:solidFill>
                          <a:effectLst/>
                          <a:latin typeface="JPM AM Pro Light" panose="020B0303040103020003" pitchFamily="34" charset="77"/>
                        </a:rPr>
                        <a:t>Savings needed</a:t>
                      </a:r>
                    </a:p>
                  </a:txBody>
                  <a:tcPr marL="9245" marR="9245" marT="9245" marB="0" anchor="ctr">
                    <a:solidFill>
                      <a:schemeClr val="accent5"/>
                    </a:solidFill>
                  </a:tcPr>
                </a:tc>
                <a:extLst>
                  <a:ext uri="{0D108BD9-81ED-4DB2-BD59-A6C34878D82A}">
                    <a16:rowId xmlns:a16="http://schemas.microsoft.com/office/drawing/2014/main" val="3122362166"/>
                  </a:ext>
                </a:extLst>
              </a:tr>
              <a:tr h="236319">
                <a:tc>
                  <a:txBody>
                    <a:bodyPr/>
                    <a:lstStyle/>
                    <a:p>
                      <a:pPr algn="ctr" fontAlgn="b"/>
                      <a:r>
                        <a:rPr lang="en-US" sz="1000" b="0" i="0" u="none" strike="noStrike" dirty="0">
                          <a:effectLst/>
                          <a:latin typeface="JPM AM Pro Light" panose="020B0303040103020003" pitchFamily="34" charset="77"/>
                        </a:rPr>
                        <a:t> 30k </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98%</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73%</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25%</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$90,000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3585296414"/>
                  </a:ext>
                </a:extLst>
              </a:tr>
              <a:tr h="236319">
                <a:tc>
                  <a:txBody>
                    <a:bodyPr/>
                    <a:lstStyle/>
                    <a:p>
                      <a:pPr algn="ctr" fontAlgn="b"/>
                      <a:r>
                        <a:rPr lang="en-US" sz="1000" b="0" i="0" u="none" strike="noStrike" dirty="0">
                          <a:effectLst/>
                          <a:latin typeface="JPM AM Pro Light" panose="020B0303040103020003" pitchFamily="34" charset="77"/>
                        </a:rPr>
                        <a:t> 40k </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96%</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66%</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30%</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$200,000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2142259744"/>
                  </a:ext>
                </a:extLst>
              </a:tr>
              <a:tr h="236319">
                <a:tc>
                  <a:txBody>
                    <a:bodyPr/>
                    <a:lstStyle/>
                    <a:p>
                      <a:pPr algn="ctr" fontAlgn="b"/>
                      <a:r>
                        <a:rPr lang="en-US" sz="1000" b="0" i="0" u="none" strike="noStrike">
                          <a:effectLst/>
                          <a:latin typeface="JPM AM Pro Light" panose="020B0303040103020003" pitchFamily="34" charset="77"/>
                        </a:rPr>
                        <a:t> 50k </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94%</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61%</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33%</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$300,000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2393259384"/>
                  </a:ext>
                </a:extLst>
              </a:tr>
              <a:tr h="236319">
                <a:tc>
                  <a:txBody>
                    <a:bodyPr/>
                    <a:lstStyle/>
                    <a:p>
                      <a:pPr algn="ctr" fontAlgn="b"/>
                      <a:r>
                        <a:rPr lang="en-US" sz="1000" b="0" i="0" u="none" strike="noStrike" dirty="0">
                          <a:effectLst/>
                          <a:latin typeface="JPM AM Pro Light" panose="020B0303040103020003" pitchFamily="34" charset="77"/>
                        </a:rPr>
                        <a:t> 60k </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93%</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58%</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34%</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$410,000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4221485866"/>
                  </a:ext>
                </a:extLst>
              </a:tr>
              <a:tr h="236319">
                <a:tc>
                  <a:txBody>
                    <a:bodyPr/>
                    <a:lstStyle/>
                    <a:p>
                      <a:pPr algn="ctr" fontAlgn="b"/>
                      <a:r>
                        <a:rPr lang="en-US" sz="1000" b="0" i="0" u="none" strike="noStrike" dirty="0">
                          <a:effectLst/>
                          <a:latin typeface="JPM AM Pro Light" panose="020B0303040103020003" pitchFamily="34" charset="77"/>
                        </a:rPr>
                        <a:t> 70k </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DBF5F7"/>
                    </a:solidFill>
                  </a:tcPr>
                </a:tc>
                <a:tc>
                  <a:txBody>
                    <a:bodyPr/>
                    <a:lstStyle/>
                    <a:p>
                      <a:pPr algn="ctr" fontAlgn="b"/>
                      <a:r>
                        <a:rPr lang="en-US" sz="1000" b="0" i="0" u="none" strike="noStrike">
                          <a:effectLst/>
                          <a:latin typeface="JPM AM Pro Light" panose="020B0303040103020003" pitchFamily="34" charset="77"/>
                        </a:rPr>
                        <a:t>92%</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DBF5F7"/>
                    </a:solidFill>
                  </a:tcPr>
                </a:tc>
                <a:tc>
                  <a:txBody>
                    <a:bodyPr/>
                    <a:lstStyle/>
                    <a:p>
                      <a:pPr algn="ctr" fontAlgn="b"/>
                      <a:r>
                        <a:rPr lang="en-US" sz="1000" b="0" i="0" u="none" strike="noStrike" dirty="0">
                          <a:effectLst/>
                          <a:latin typeface="JPM AM Pro Light" panose="020B0303040103020003" pitchFamily="34" charset="77"/>
                        </a:rPr>
                        <a:t>55%</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DBF5F7"/>
                    </a:solidFill>
                  </a:tcPr>
                </a:tc>
                <a:tc>
                  <a:txBody>
                    <a:bodyPr/>
                    <a:lstStyle/>
                    <a:p>
                      <a:pPr algn="ctr" fontAlgn="b"/>
                      <a:r>
                        <a:rPr lang="en-US" sz="1000" b="0" i="0" u="none" strike="noStrike">
                          <a:effectLst/>
                          <a:latin typeface="JPM AM Pro Light" panose="020B0303040103020003" pitchFamily="34" charset="77"/>
                        </a:rPr>
                        <a:t>38%</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DBF5F7"/>
                    </a:solidFill>
                  </a:tcPr>
                </a:tc>
                <a:tc>
                  <a:txBody>
                    <a:bodyPr/>
                    <a:lstStyle/>
                    <a:p>
                      <a:pPr algn="ctr" fontAlgn="b"/>
                      <a:r>
                        <a:rPr lang="en-US" sz="1000" b="0" i="0" u="none" strike="noStrike" dirty="0">
                          <a:effectLst/>
                          <a:latin typeface="JPM AM Pro Light" panose="020B0303040103020003" pitchFamily="34" charset="77"/>
                        </a:rPr>
                        <a:t>$575,000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DBF5F7"/>
                    </a:solidFill>
                  </a:tcPr>
                </a:tc>
                <a:extLst>
                  <a:ext uri="{0D108BD9-81ED-4DB2-BD59-A6C34878D82A}">
                    <a16:rowId xmlns:a16="http://schemas.microsoft.com/office/drawing/2014/main" val="1173103811"/>
                  </a:ext>
                </a:extLst>
              </a:tr>
              <a:tr h="236319">
                <a:tc>
                  <a:txBody>
                    <a:bodyPr/>
                    <a:lstStyle/>
                    <a:p>
                      <a:pPr algn="ctr" fontAlgn="b"/>
                      <a:r>
                        <a:rPr lang="en-US" sz="1000" b="0" i="0" u="none" strike="noStrike">
                          <a:effectLst/>
                          <a:latin typeface="JPM AM Pro Light" panose="020B0303040103020003" pitchFamily="34" charset="77"/>
                        </a:rPr>
                        <a:t> 80k </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89%</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50%</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39%</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$690,000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1623557821"/>
                  </a:ext>
                </a:extLst>
              </a:tr>
              <a:tr h="236319">
                <a:tc>
                  <a:txBody>
                    <a:bodyPr/>
                    <a:lstStyle/>
                    <a:p>
                      <a:pPr algn="ctr" fontAlgn="b"/>
                      <a:r>
                        <a:rPr lang="en-US" sz="1000" b="0" i="0" u="none" strike="noStrike">
                          <a:effectLst/>
                          <a:latin typeface="JPM AM Pro Light" panose="020B0303040103020003" pitchFamily="34" charset="77"/>
                        </a:rPr>
                        <a:t> 90k </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88%</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47%</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40%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$850,000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824901044"/>
                  </a:ext>
                </a:extLst>
              </a:tr>
              <a:tr h="236319">
                <a:tc>
                  <a:txBody>
                    <a:bodyPr/>
                    <a:lstStyle/>
                    <a:p>
                      <a:pPr algn="ctr" fontAlgn="b"/>
                      <a:r>
                        <a:rPr lang="en-US" sz="1000" b="0" i="0" u="none" strike="noStrike">
                          <a:effectLst/>
                          <a:latin typeface="JPM AM Pro Light" panose="020B0303040103020003" pitchFamily="34" charset="77"/>
                        </a:rPr>
                        <a:t> 100k </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86%</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44%</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42%</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$1,000,000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2146599675"/>
                  </a:ext>
                </a:extLst>
              </a:tr>
              <a:tr h="236319">
                <a:tc>
                  <a:txBody>
                    <a:bodyPr/>
                    <a:lstStyle/>
                    <a:p>
                      <a:pPr algn="ctr" fontAlgn="b"/>
                      <a:r>
                        <a:rPr lang="en-US" sz="1000" b="0" i="0" u="none" strike="noStrike">
                          <a:effectLst/>
                          <a:latin typeface="JPM AM Pro Light" panose="020B0303040103020003" pitchFamily="34" charset="77"/>
                        </a:rPr>
                        <a:t> 125k </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83%</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a:effectLst/>
                          <a:latin typeface="JPM AM Pro Light" panose="020B0303040103020003" pitchFamily="34" charset="77"/>
                        </a:rPr>
                        <a:t>37%</a:t>
                      </a:r>
                      <a:endParaRPr lang="en-US" sz="1000" b="0" i="0" u="none" strike="noStrike">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45%</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tc>
                  <a:txBody>
                    <a:bodyPr/>
                    <a:lstStyle/>
                    <a:p>
                      <a:pPr algn="ctr" fontAlgn="b"/>
                      <a:r>
                        <a:rPr lang="en-US" sz="1000" b="0" i="0" u="none" strike="noStrike" dirty="0">
                          <a:effectLst/>
                          <a:latin typeface="JPM AM Pro Light" panose="020B0303040103020003" pitchFamily="34" charset="77"/>
                        </a:rPr>
                        <a:t>$1,460,000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solidFill>
                      <a:srgbClr val="F5F7F8"/>
                    </a:solidFill>
                  </a:tcPr>
                </a:tc>
                <a:extLst>
                  <a:ext uri="{0D108BD9-81ED-4DB2-BD59-A6C34878D82A}">
                    <a16:rowId xmlns:a16="http://schemas.microsoft.com/office/drawing/2014/main" val="1509993872"/>
                  </a:ext>
                </a:extLst>
              </a:tr>
              <a:tr h="236319">
                <a:tc>
                  <a:txBody>
                    <a:bodyPr/>
                    <a:lstStyle/>
                    <a:p>
                      <a:pPr algn="ctr" fontAlgn="b"/>
                      <a:r>
                        <a:rPr lang="en-US" sz="1000" b="0" i="0" u="none" strike="noStrike">
                          <a:effectLst/>
                          <a:latin typeface="JPM AM Pro Light" panose="020B0303040103020003" pitchFamily="34" charset="77"/>
                        </a:rPr>
                        <a:t> 150k </a:t>
                      </a:r>
                      <a:endParaRPr lang="en-US" sz="1000" b="0" i="0" u="none" strike="noStrike">
                        <a:solidFill>
                          <a:srgbClr val="000000"/>
                        </a:solidFill>
                        <a:effectLst/>
                        <a:latin typeface="JPM AM Pro Light" panose="020B0303040103020003" pitchFamily="34" charset="77"/>
                      </a:endParaRPr>
                    </a:p>
                  </a:txBody>
                  <a:tcPr marL="9245" marR="9245" marT="9245" marB="0" anchor="ctr">
                    <a:lnB w="12700" cmpd="sng">
                      <a:noFill/>
                    </a:lnB>
                    <a:solidFill>
                      <a:srgbClr val="F5F7F8"/>
                    </a:solidFill>
                  </a:tcPr>
                </a:tc>
                <a:tc>
                  <a:txBody>
                    <a:bodyPr/>
                    <a:lstStyle/>
                    <a:p>
                      <a:pPr algn="ctr" fontAlgn="b"/>
                      <a:r>
                        <a:rPr lang="en-US" sz="1000" b="0" i="0" u="none" strike="noStrike" dirty="0">
                          <a:effectLst/>
                          <a:latin typeface="JPM AM Pro Light" panose="020B0303040103020003" pitchFamily="34" charset="77"/>
                        </a:rPr>
                        <a:t>80%</a:t>
                      </a:r>
                      <a:endParaRPr lang="en-US" sz="1000" b="0" i="0" u="none" strike="noStrike" dirty="0">
                        <a:solidFill>
                          <a:srgbClr val="000000"/>
                        </a:solidFill>
                        <a:effectLst/>
                        <a:latin typeface="JPM AM Pro Light" panose="020B0303040103020003" pitchFamily="34" charset="77"/>
                      </a:endParaRPr>
                    </a:p>
                  </a:txBody>
                  <a:tcPr marL="9245" marR="9245" marT="9245" marB="0" anchor="ctr">
                    <a:lnB w="12700" cmpd="sng">
                      <a:noFill/>
                    </a:lnB>
                    <a:solidFill>
                      <a:srgbClr val="F5F7F8"/>
                    </a:solidFill>
                  </a:tcPr>
                </a:tc>
                <a:tc>
                  <a:txBody>
                    <a:bodyPr/>
                    <a:lstStyle/>
                    <a:p>
                      <a:pPr algn="ctr" fontAlgn="b"/>
                      <a:r>
                        <a:rPr lang="en-US" sz="1000" b="0" i="0" u="none" strike="noStrike">
                          <a:effectLst/>
                          <a:latin typeface="JPM AM Pro Light" panose="020B0303040103020003" pitchFamily="34" charset="77"/>
                        </a:rPr>
                        <a:t>33%</a:t>
                      </a:r>
                      <a:endParaRPr lang="en-US" sz="1000" b="0" i="0" u="none" strike="noStrike">
                        <a:solidFill>
                          <a:srgbClr val="000000"/>
                        </a:solidFill>
                        <a:effectLst/>
                        <a:latin typeface="JPM AM Pro Light" panose="020B0303040103020003" pitchFamily="34" charset="77"/>
                      </a:endParaRPr>
                    </a:p>
                  </a:txBody>
                  <a:tcPr marL="9245" marR="9245" marT="9245" marB="0" anchor="ctr">
                    <a:lnB w="12700" cmpd="sng">
                      <a:noFill/>
                    </a:lnB>
                    <a:solidFill>
                      <a:srgbClr val="F5F7F8"/>
                    </a:solidFill>
                  </a:tcPr>
                </a:tc>
                <a:tc>
                  <a:txBody>
                    <a:bodyPr/>
                    <a:lstStyle/>
                    <a:p>
                      <a:pPr algn="ctr" fontAlgn="b"/>
                      <a:r>
                        <a:rPr lang="en-US" sz="1000" b="0" i="0" u="none" strike="noStrike" dirty="0">
                          <a:effectLst/>
                          <a:latin typeface="JPM AM Pro Light" panose="020B0303040103020003" pitchFamily="34" charset="77"/>
                        </a:rPr>
                        <a:t>47%</a:t>
                      </a:r>
                      <a:endParaRPr lang="en-US" sz="1000" b="0" i="0" u="none" strike="noStrike" dirty="0">
                        <a:solidFill>
                          <a:srgbClr val="000000"/>
                        </a:solidFill>
                        <a:effectLst/>
                        <a:latin typeface="JPM AM Pro Light" panose="020B0303040103020003" pitchFamily="34" charset="77"/>
                      </a:endParaRPr>
                    </a:p>
                  </a:txBody>
                  <a:tcPr marL="9245" marR="9245" marT="9245" marB="0" anchor="ctr">
                    <a:lnB w="12700" cmpd="sng">
                      <a:noFill/>
                    </a:lnB>
                    <a:solidFill>
                      <a:srgbClr val="F5F7F8"/>
                    </a:solidFill>
                  </a:tcPr>
                </a:tc>
                <a:tc>
                  <a:txBody>
                    <a:bodyPr/>
                    <a:lstStyle/>
                    <a:p>
                      <a:pPr algn="ctr" fontAlgn="b"/>
                      <a:r>
                        <a:rPr lang="en-US" sz="1000" b="0" i="0" u="none" strike="noStrike" dirty="0">
                          <a:effectLst/>
                          <a:latin typeface="JPM AM Pro Light" panose="020B0303040103020003" pitchFamily="34" charset="77"/>
                        </a:rPr>
                        <a:t>$1,890,000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lnB w="12700" cmpd="sng">
                      <a:noFill/>
                    </a:lnB>
                    <a:solidFill>
                      <a:srgbClr val="F5F7F8"/>
                    </a:solidFill>
                  </a:tcPr>
                </a:tc>
                <a:extLst>
                  <a:ext uri="{0D108BD9-81ED-4DB2-BD59-A6C34878D82A}">
                    <a16:rowId xmlns:a16="http://schemas.microsoft.com/office/drawing/2014/main" val="750204873"/>
                  </a:ext>
                </a:extLst>
              </a:tr>
              <a:tr h="236319">
                <a:tc>
                  <a:txBody>
                    <a:bodyPr/>
                    <a:lstStyle/>
                    <a:p>
                      <a:pPr algn="ctr" fontAlgn="b"/>
                      <a:r>
                        <a:rPr lang="en-US" sz="1000" b="0" i="0" u="none" strike="noStrike">
                          <a:effectLst/>
                          <a:latin typeface="JPM AM Pro Light" panose="020B0303040103020003" pitchFamily="34" charset="77"/>
                        </a:rPr>
                        <a:t> 175k </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78%</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a:effectLst/>
                          <a:latin typeface="JPM AM Pro Light" panose="020B0303040103020003" pitchFamily="34" charset="77"/>
                        </a:rPr>
                        <a:t>28%</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50%</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$2,390,000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4424261"/>
                  </a:ext>
                </a:extLst>
              </a:tr>
              <a:tr h="236319">
                <a:tc>
                  <a:txBody>
                    <a:bodyPr/>
                    <a:lstStyle/>
                    <a:p>
                      <a:pPr algn="ctr" fontAlgn="b"/>
                      <a:r>
                        <a:rPr lang="en-US" sz="1000" b="0" i="0" u="none" strike="noStrike">
                          <a:effectLst/>
                          <a:latin typeface="JPM AM Pro Light" panose="020B0303040103020003" pitchFamily="34" charset="77"/>
                        </a:rPr>
                        <a:t> 200k </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76%</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a:effectLst/>
                          <a:latin typeface="JPM AM Pro Light" panose="020B0303040103020003" pitchFamily="34" charset="77"/>
                        </a:rPr>
                        <a:t>25%</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51%</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$2,870,000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412063"/>
                  </a:ext>
                </a:extLst>
              </a:tr>
              <a:tr h="236319">
                <a:tc>
                  <a:txBody>
                    <a:bodyPr/>
                    <a:lstStyle/>
                    <a:p>
                      <a:pPr algn="ctr" fontAlgn="b"/>
                      <a:r>
                        <a:rPr lang="en-US" sz="1000" b="0" i="0" u="none" strike="noStrike">
                          <a:effectLst/>
                          <a:latin typeface="JPM AM Pro Light" panose="020B0303040103020003" pitchFamily="34" charset="77"/>
                        </a:rPr>
                        <a:t> 250k </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a:effectLst/>
                          <a:latin typeface="JPM AM Pro Light" panose="020B0303040103020003" pitchFamily="34" charset="77"/>
                        </a:rPr>
                        <a:t>73%</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a:effectLst/>
                          <a:latin typeface="JPM AM Pro Light" panose="020B0303040103020003" pitchFamily="34" charset="77"/>
                        </a:rPr>
                        <a:t>20%</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53%</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$3,840,000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2217057"/>
                  </a:ext>
                </a:extLst>
              </a:tr>
              <a:tr h="236319">
                <a:tc>
                  <a:txBody>
                    <a:bodyPr/>
                    <a:lstStyle/>
                    <a:p>
                      <a:pPr algn="ctr" fontAlgn="b"/>
                      <a:r>
                        <a:rPr lang="en-US" sz="1000" b="0" i="0" u="none" strike="noStrike">
                          <a:effectLst/>
                          <a:latin typeface="JPM AM Pro Light" panose="020B0303040103020003" pitchFamily="34" charset="77"/>
                        </a:rPr>
                        <a:t> 300k </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6350" cap="flat" cmpd="sng" algn="ctr">
                      <a:solidFill>
                        <a:srgbClr val="ABAD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effectLst/>
                          <a:latin typeface="JPM AM Pro Light" panose="020B0303040103020003" pitchFamily="34" charset="77"/>
                        </a:rPr>
                        <a:t>72%</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6350" cap="flat" cmpd="sng" algn="ctr">
                      <a:solidFill>
                        <a:srgbClr val="ABAD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16%</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6350" cap="flat" cmpd="sng" algn="ctr">
                      <a:solidFill>
                        <a:srgbClr val="ABAD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effectLst/>
                          <a:latin typeface="JPM AM Pro Light" panose="020B0303040103020003" pitchFamily="34" charset="77"/>
                        </a:rPr>
                        <a:t>56%</a:t>
                      </a:r>
                      <a:endParaRPr lang="en-US" sz="1000" b="0" i="0" u="none" strike="noStrike">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6350" cap="flat" cmpd="sng" algn="ctr">
                      <a:solidFill>
                        <a:srgbClr val="ABADA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JPM AM Pro Light" panose="020B0303040103020003" pitchFamily="34" charset="77"/>
                        </a:rPr>
                        <a:t>$4,890,000</a:t>
                      </a:r>
                      <a:endParaRPr lang="en-US" sz="1000" b="0" i="0" u="none" strike="noStrike" dirty="0">
                        <a:solidFill>
                          <a:srgbClr val="000000"/>
                        </a:solidFill>
                        <a:effectLst/>
                        <a:latin typeface="JPM AM Pro Light" panose="020B0303040103020003" pitchFamily="34" charset="77"/>
                      </a:endParaRPr>
                    </a:p>
                  </a:txBody>
                  <a:tcPr marL="9245" marR="9245" marT="9245" marB="0" anchor="ctr">
                    <a:lnL w="12700" cmpd="sng">
                      <a:noFill/>
                    </a:lnL>
                    <a:lnR w="12700" cmpd="sng">
                      <a:noFill/>
                    </a:lnR>
                    <a:lnT w="12700" cmpd="sng">
                      <a:noFill/>
                    </a:lnT>
                    <a:lnB w="6350" cap="flat" cmpd="sng" algn="ctr">
                      <a:solidFill>
                        <a:srgbClr val="ABADA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9773090"/>
                  </a:ext>
                </a:extLst>
              </a:tr>
            </a:tbl>
          </a:graphicData>
        </a:graphic>
      </p:graphicFrame>
    </p:spTree>
    <p:custDataLst>
      <p:tags r:id="rId1"/>
    </p:custDataLst>
    <p:extLst>
      <p:ext uri="{BB962C8B-B14F-4D97-AF65-F5344CB8AC3E}">
        <p14:creationId xmlns:p14="http://schemas.microsoft.com/office/powerpoint/2010/main" val="75917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6619AB-508C-5349-8930-A349850BBDE3}"/>
              </a:ext>
            </a:extLst>
          </p:cNvPr>
          <p:cNvSpPr>
            <a:spLocks noGrp="1"/>
          </p:cNvSpPr>
          <p:nvPr>
            <p:ph type="title"/>
          </p:nvPr>
        </p:nvSpPr>
        <p:spPr>
          <a:xfrm>
            <a:off x="437305" y="191039"/>
            <a:ext cx="5899995" cy="874662"/>
          </a:xfrm>
        </p:spPr>
        <p:txBody>
          <a:bodyPr/>
          <a:lstStyle/>
          <a:p>
            <a:r>
              <a:rPr lang="en-US" dirty="0"/>
              <a:t>Our glide path is designed to take less risk when participants are most vulnerable </a:t>
            </a:r>
          </a:p>
        </p:txBody>
      </p:sp>
      <p:sp>
        <p:nvSpPr>
          <p:cNvPr id="13" name="Text Placeholder 6">
            <a:extLst>
              <a:ext uri="{FF2B5EF4-FFF2-40B4-BE49-F238E27FC236}">
                <a16:creationId xmlns:a16="http://schemas.microsoft.com/office/drawing/2014/main" id="{404B2566-2155-D1E1-17FA-BA4562446DA3}"/>
              </a:ext>
            </a:extLst>
          </p:cNvPr>
          <p:cNvSpPr txBox="1">
            <a:spLocks/>
          </p:cNvSpPr>
          <p:nvPr/>
        </p:nvSpPr>
        <p:spPr>
          <a:xfrm>
            <a:off x="419018" y="5796172"/>
            <a:ext cx="8273570" cy="369332"/>
          </a:xfrm>
          <a:prstGeom prst="rect">
            <a:avLst/>
          </a:prstGeom>
        </p:spPr>
        <p:txBody>
          <a:bodyPr vert="horz" wrap="square" lIns="0" tIns="0" rIns="0" bIns="0" spcCol="182880" rtlCol="0" anchor="b" anchorCtr="0">
            <a:spAutoFit/>
          </a:bodyPr>
          <a:lstStyle>
            <a:lvl1pPr marL="0" indent="0" algn="l" defTabSz="665665" rtl="0" eaLnBrk="1" latinLnBrk="0" hangingPunct="1">
              <a:lnSpc>
                <a:spcPct val="100000"/>
              </a:lnSpc>
              <a:spcBef>
                <a:spcPts val="0"/>
              </a:spcBef>
              <a:spcAft>
                <a:spcPts val="0"/>
              </a:spcAft>
              <a:buClrTx/>
              <a:buFontTx/>
              <a:buNone/>
              <a:defRPr sz="600" b="0" kern="1200">
                <a:solidFill>
                  <a:schemeClr val="tx1"/>
                </a:solidFill>
                <a:latin typeface="JPM AM Pro Book" panose="020B0403040102020003" pitchFamily="34" charset="77"/>
                <a:ea typeface="+mn-ea"/>
                <a:cs typeface="+mn-cs"/>
              </a:defRPr>
            </a:lvl1pPr>
            <a:lvl2pPr marL="0" indent="0" algn="l" defTabSz="665665" rtl="0" eaLnBrk="1" latinLnBrk="0" hangingPunct="1">
              <a:lnSpc>
                <a:spcPct val="100000"/>
              </a:lnSpc>
              <a:spcBef>
                <a:spcPts val="0"/>
              </a:spcBef>
              <a:buClrTx/>
              <a:buFontTx/>
              <a:buNone/>
              <a:defRPr sz="600" kern="1200">
                <a:solidFill>
                  <a:schemeClr val="tx1"/>
                </a:solidFill>
                <a:latin typeface="JPM AM Pro Book" panose="020B0403040102020003" pitchFamily="34" charset="77"/>
                <a:ea typeface="+mn-ea"/>
                <a:cs typeface="+mn-cs"/>
              </a:defRPr>
            </a:lvl2pPr>
            <a:lvl3pPr marL="0" indent="0" algn="l" defTabSz="665665" rtl="0" eaLnBrk="1" latinLnBrk="0" hangingPunct="1">
              <a:lnSpc>
                <a:spcPct val="100000"/>
              </a:lnSpc>
              <a:spcBef>
                <a:spcPts val="0"/>
              </a:spcBef>
              <a:buClrTx/>
              <a:buFontTx/>
              <a:buNone/>
              <a:defRPr sz="600" kern="1200">
                <a:solidFill>
                  <a:schemeClr val="tx1"/>
                </a:solidFill>
                <a:latin typeface="JPM AM Pro Book" panose="020B0403040102020003" pitchFamily="34" charset="77"/>
                <a:ea typeface="+mn-ea"/>
                <a:cs typeface="+mn-cs"/>
              </a:defRPr>
            </a:lvl3pPr>
            <a:lvl4pPr marL="0" indent="0" algn="l" defTabSz="665665" rtl="0" eaLnBrk="1" latinLnBrk="0" hangingPunct="1">
              <a:lnSpc>
                <a:spcPct val="100000"/>
              </a:lnSpc>
              <a:spcBef>
                <a:spcPts val="0"/>
              </a:spcBef>
              <a:buClrTx/>
              <a:buFontTx/>
              <a:buNone/>
              <a:defRPr sz="600" kern="1200">
                <a:solidFill>
                  <a:schemeClr val="tx1"/>
                </a:solidFill>
                <a:latin typeface="JPM AM Pro Book" panose="020B0403040102020003" pitchFamily="34" charset="77"/>
                <a:ea typeface="+mn-ea"/>
                <a:cs typeface="+mn-cs"/>
              </a:defRPr>
            </a:lvl4pPr>
            <a:lvl5pPr marL="0" indent="0" algn="l" defTabSz="665665" rtl="0" eaLnBrk="1" latinLnBrk="0" hangingPunct="1">
              <a:lnSpc>
                <a:spcPct val="100000"/>
              </a:lnSpc>
              <a:spcBef>
                <a:spcPts val="0"/>
              </a:spcBef>
              <a:buClrTx/>
              <a:buFontTx/>
              <a:buNone/>
              <a:defRPr sz="600" kern="1200">
                <a:solidFill>
                  <a:schemeClr val="tx1"/>
                </a:solidFill>
                <a:latin typeface="JPM AM Pro Book" panose="020B0403040102020003" pitchFamily="34" charset="77"/>
                <a:ea typeface="+mn-ea"/>
                <a:cs typeface="+mn-cs"/>
              </a:defRPr>
            </a:lvl5pPr>
            <a:lvl6pPr marL="0" indent="0" algn="l" defTabSz="665665" rtl="0" eaLnBrk="1" latinLnBrk="0" hangingPunct="1">
              <a:lnSpc>
                <a:spcPct val="100000"/>
              </a:lnSpc>
              <a:spcBef>
                <a:spcPts val="0"/>
              </a:spcBef>
              <a:buClrTx/>
              <a:buFontTx/>
              <a:buNone/>
              <a:defRPr sz="600" b="1" kern="1200">
                <a:solidFill>
                  <a:schemeClr val="tx1"/>
                </a:solidFill>
                <a:latin typeface="JPM AM Pro Book" panose="020B0403040102020003" pitchFamily="34" charset="77"/>
                <a:ea typeface="+mn-ea"/>
                <a:cs typeface="+mn-cs"/>
              </a:defRPr>
            </a:lvl6pPr>
            <a:lvl7pPr marL="0" indent="0" algn="l" defTabSz="665665" rtl="0" eaLnBrk="1" latinLnBrk="0" hangingPunct="1">
              <a:lnSpc>
                <a:spcPct val="100000"/>
              </a:lnSpc>
              <a:spcBef>
                <a:spcPts val="0"/>
              </a:spcBef>
              <a:buClrTx/>
              <a:buFontTx/>
              <a:buNone/>
              <a:defRPr sz="600" kern="1200">
                <a:solidFill>
                  <a:schemeClr val="tx1"/>
                </a:solidFill>
                <a:latin typeface="JPM AM Pro Book" panose="020B0403040102020003" pitchFamily="34" charset="77"/>
                <a:ea typeface="+mn-ea"/>
                <a:cs typeface="+mn-cs"/>
              </a:defRPr>
            </a:lvl7pPr>
            <a:lvl8pPr marL="0" indent="0" algn="l" defTabSz="665665" rtl="0" eaLnBrk="1" latinLnBrk="0" hangingPunct="1">
              <a:lnSpc>
                <a:spcPct val="100000"/>
              </a:lnSpc>
              <a:spcBef>
                <a:spcPts val="0"/>
              </a:spcBef>
              <a:buClrTx/>
              <a:buFontTx/>
              <a:buNone/>
              <a:defRPr sz="600" kern="1200">
                <a:solidFill>
                  <a:schemeClr val="tx1"/>
                </a:solidFill>
                <a:latin typeface="JPM AM Pro Book" panose="020B0403040102020003" pitchFamily="34" charset="77"/>
                <a:ea typeface="+mn-ea"/>
                <a:cs typeface="+mn-cs"/>
              </a:defRPr>
            </a:lvl8pPr>
            <a:lvl9pPr marL="0" indent="0" algn="l" defTabSz="665665" rtl="0" eaLnBrk="1" latinLnBrk="0" hangingPunct="1">
              <a:lnSpc>
                <a:spcPct val="100000"/>
              </a:lnSpc>
              <a:spcBef>
                <a:spcPts val="0"/>
              </a:spcBef>
              <a:buClrTx/>
              <a:buFontTx/>
              <a:buNone/>
              <a:defRPr sz="600" kern="1200">
                <a:solidFill>
                  <a:schemeClr val="tx1"/>
                </a:solidFill>
                <a:latin typeface="JPM AM Pro Book" panose="020B0403040102020003" pitchFamily="34" charset="77"/>
                <a:ea typeface="+mn-ea"/>
                <a:cs typeface="+mn-cs"/>
              </a:defRPr>
            </a:lvl9pPr>
          </a:lstStyle>
          <a:p>
            <a:r>
              <a:rPr lang="en-US" sz="800" dirty="0"/>
              <a:t>Source: Morningstar, J.P. Morgan Asset Management; as of 9/30/24. The JPMorgan </a:t>
            </a:r>
            <a:r>
              <a:rPr lang="en-US" sz="800" dirty="0" err="1"/>
              <a:t>SmartRetirement</a:t>
            </a:r>
            <a:r>
              <a:rPr lang="en-US" sz="800" dirty="0"/>
              <a:t> Funds strategic asset allocation depicts targeted weights based on J.P. Morgan’s internal analysis. Actual allocations may differ due to changes to these strategic allocations or due to active asset allocations. Diversification and asset allocation do not guarantee investment returns and do not eliminate the risk of loss. For illustrative purposes only.</a:t>
            </a:r>
          </a:p>
        </p:txBody>
      </p:sp>
      <p:sp>
        <p:nvSpPr>
          <p:cNvPr id="6" name="Rectangle 5">
            <a:extLst>
              <a:ext uri="{FF2B5EF4-FFF2-40B4-BE49-F238E27FC236}">
                <a16:creationId xmlns:a16="http://schemas.microsoft.com/office/drawing/2014/main" id="{C4B7C528-92AA-D51D-B74D-8D1F2EC9EF85}"/>
              </a:ext>
            </a:extLst>
          </p:cNvPr>
          <p:cNvSpPr/>
          <p:nvPr/>
        </p:nvSpPr>
        <p:spPr>
          <a:xfrm>
            <a:off x="5690693" y="1936511"/>
            <a:ext cx="2943527" cy="280163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900" b="1" dirty="0">
              <a:solidFill>
                <a:schemeClr val="tx1"/>
              </a:solidFill>
              <a:latin typeface="Arial" panose="020B0604020202020204" pitchFamily="34" charset="0"/>
            </a:endParaRPr>
          </a:p>
        </p:txBody>
      </p:sp>
      <p:graphicFrame>
        <p:nvGraphicFramePr>
          <p:cNvPr id="8" name="Chart 7">
            <a:extLst>
              <a:ext uri="{FF2B5EF4-FFF2-40B4-BE49-F238E27FC236}">
                <a16:creationId xmlns:a16="http://schemas.microsoft.com/office/drawing/2014/main" id="{EA0D115C-F728-DBBF-BDDC-533057665BA6}"/>
              </a:ext>
            </a:extLst>
          </p:cNvPr>
          <p:cNvGraphicFramePr>
            <a:graphicFrameLocks/>
          </p:cNvGraphicFramePr>
          <p:nvPr>
            <p:extLst>
              <p:ext uri="{D42A27DB-BD31-4B8C-83A1-F6EECF244321}">
                <p14:modId xmlns:p14="http://schemas.microsoft.com/office/powerpoint/2010/main" val="384753213"/>
              </p:ext>
            </p:extLst>
          </p:nvPr>
        </p:nvGraphicFramePr>
        <p:xfrm>
          <a:off x="437305" y="1803953"/>
          <a:ext cx="8238678" cy="3539891"/>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10">
            <a:extLst>
              <a:ext uri="{FF2B5EF4-FFF2-40B4-BE49-F238E27FC236}">
                <a16:creationId xmlns:a16="http://schemas.microsoft.com/office/drawing/2014/main" id="{163F4AB4-D859-99EA-340B-9BDF951EA770}"/>
              </a:ext>
            </a:extLst>
          </p:cNvPr>
          <p:cNvSpPr txBox="1">
            <a:spLocks/>
          </p:cNvSpPr>
          <p:nvPr/>
        </p:nvSpPr>
        <p:spPr>
          <a:xfrm>
            <a:off x="5863939" y="1975888"/>
            <a:ext cx="2943527" cy="992140"/>
          </a:xfrm>
          <a:prstGeom prst="rect">
            <a:avLst/>
          </a:prstGeom>
        </p:spPr>
        <p:txBody>
          <a:bodyPr lIns="243000" rIns="243000"/>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a:spcBef>
                <a:spcPts val="0"/>
              </a:spcBef>
              <a:spcAft>
                <a:spcPts val="900"/>
              </a:spcAft>
            </a:pPr>
            <a:r>
              <a:rPr lang="en-GB" sz="1050" dirty="0">
                <a:latin typeface="JPM AM Pro Book" panose="020B0403040102020003" pitchFamily="34" charset="77"/>
              </a:rPr>
              <a:t>Defining the landing point</a:t>
            </a:r>
          </a:p>
          <a:p>
            <a:pPr>
              <a:spcBef>
                <a:spcPts val="0"/>
              </a:spcBef>
              <a:spcAft>
                <a:spcPts val="900"/>
              </a:spcAft>
            </a:pPr>
            <a:r>
              <a:rPr lang="en-GB" sz="1050" b="0" dirty="0">
                <a:latin typeface="JPM AM Pro Book" panose="020B0403040102020003" pitchFamily="34" charset="77"/>
              </a:rPr>
              <a:t>Participants begin to leave the plan in retirement. Exposing them to excess risk as they withdraw can lead to detrimental outcomes. </a:t>
            </a:r>
          </a:p>
        </p:txBody>
      </p:sp>
      <p:sp>
        <p:nvSpPr>
          <p:cNvPr id="20" name="Content Placeholder 10">
            <a:extLst>
              <a:ext uri="{FF2B5EF4-FFF2-40B4-BE49-F238E27FC236}">
                <a16:creationId xmlns:a16="http://schemas.microsoft.com/office/drawing/2014/main" id="{65252B37-30E1-EF33-B8A7-2919C4C5938F}"/>
              </a:ext>
            </a:extLst>
          </p:cNvPr>
          <p:cNvSpPr txBox="1">
            <a:spLocks/>
          </p:cNvSpPr>
          <p:nvPr/>
        </p:nvSpPr>
        <p:spPr>
          <a:xfrm>
            <a:off x="2300538" y="3514311"/>
            <a:ext cx="2586526" cy="1061829"/>
          </a:xfrm>
          <a:prstGeom prst="rect">
            <a:avLst/>
          </a:prstGeom>
          <a:ln w="6350">
            <a:solidFill>
              <a:schemeClr val="tx1"/>
            </a:solidFill>
          </a:ln>
        </p:spPr>
        <p:txBody>
          <a:bodyPr wrap="square" lIns="68580" tIns="68580" rIns="68580" bIns="68580">
            <a:spAutoFit/>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a:spcBef>
                <a:spcPts val="0"/>
              </a:spcBef>
              <a:spcAft>
                <a:spcPts val="900"/>
              </a:spcAft>
            </a:pPr>
            <a:r>
              <a:rPr lang="en-GB" sz="1050" dirty="0">
                <a:latin typeface="JPM AM Pro Book" panose="020B0403040102020003" pitchFamily="34" charset="77"/>
              </a:rPr>
              <a:t>Risk heavy competitors hold 15% more equities near retirement</a:t>
            </a:r>
          </a:p>
          <a:p>
            <a:pPr>
              <a:spcBef>
                <a:spcPts val="0"/>
              </a:spcBef>
              <a:spcAft>
                <a:spcPts val="900"/>
              </a:spcAft>
            </a:pPr>
            <a:r>
              <a:rPr lang="en-GB" sz="1050" b="0" dirty="0">
                <a:latin typeface="JPM AM Pro Book" panose="020B0403040102020003" pitchFamily="34" charset="77"/>
              </a:rPr>
              <a:t>For participants who retire in down markets, risk level and diversification are the most important factors.</a:t>
            </a:r>
            <a:endParaRPr lang="en-GB" sz="900" b="0" dirty="0">
              <a:latin typeface="JPM AM Pro Book" panose="020B0403040102020003" pitchFamily="34" charset="77"/>
            </a:endParaRPr>
          </a:p>
        </p:txBody>
      </p:sp>
      <p:cxnSp>
        <p:nvCxnSpPr>
          <p:cNvPr id="21" name="Straight Connector 20">
            <a:extLst>
              <a:ext uri="{FF2B5EF4-FFF2-40B4-BE49-F238E27FC236}">
                <a16:creationId xmlns:a16="http://schemas.microsoft.com/office/drawing/2014/main" id="{8D205DE2-E211-F73F-F86C-22B0FE035263}"/>
              </a:ext>
            </a:extLst>
          </p:cNvPr>
          <p:cNvCxnSpPr>
            <a:cxnSpLocks/>
          </p:cNvCxnSpPr>
          <p:nvPr/>
        </p:nvCxnSpPr>
        <p:spPr>
          <a:xfrm flipH="1">
            <a:off x="5702495" y="1975888"/>
            <a:ext cx="1299" cy="275682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22" name="Straight Arrow Connector 21">
            <a:extLst>
              <a:ext uri="{FF2B5EF4-FFF2-40B4-BE49-F238E27FC236}">
                <a16:creationId xmlns:a16="http://schemas.microsoft.com/office/drawing/2014/main" id="{D29EA7BD-20F9-A93D-0AE1-A6EC9C23D9E8}"/>
              </a:ext>
            </a:extLst>
          </p:cNvPr>
          <p:cNvCxnSpPr/>
          <p:nvPr/>
        </p:nvCxnSpPr>
        <p:spPr>
          <a:xfrm>
            <a:off x="4887063" y="4068309"/>
            <a:ext cx="784472" cy="0"/>
          </a:xfrm>
          <a:prstGeom prst="straightConnector1">
            <a:avLst/>
          </a:prstGeom>
          <a:ln w="6350" cap="rnd">
            <a:solidFill>
              <a:schemeClr val="tx1"/>
            </a:solidFill>
            <a:prstDash val="solid"/>
            <a:round/>
            <a:tailEnd type="triangle"/>
          </a:ln>
        </p:spPr>
        <p:style>
          <a:lnRef idx="1">
            <a:schemeClr val="accent1"/>
          </a:lnRef>
          <a:fillRef idx="0">
            <a:schemeClr val="accent1"/>
          </a:fillRef>
          <a:effectRef idx="0">
            <a:srgbClr val="000000"/>
          </a:effectRef>
          <a:fontRef idx="minor">
            <a:schemeClr val="bg1"/>
          </a:fontRef>
        </p:style>
      </p:cxnSp>
      <p:sp>
        <p:nvSpPr>
          <p:cNvPr id="23" name="Content Placeholder 10">
            <a:extLst>
              <a:ext uri="{FF2B5EF4-FFF2-40B4-BE49-F238E27FC236}">
                <a16:creationId xmlns:a16="http://schemas.microsoft.com/office/drawing/2014/main" id="{D94D8EA6-285B-2824-78ED-2CE59B598200}"/>
              </a:ext>
            </a:extLst>
          </p:cNvPr>
          <p:cNvSpPr txBox="1">
            <a:spLocks/>
          </p:cNvSpPr>
          <p:nvPr/>
        </p:nvSpPr>
        <p:spPr>
          <a:xfrm>
            <a:off x="5716443" y="3034767"/>
            <a:ext cx="521844" cy="297637"/>
          </a:xfrm>
          <a:prstGeom prst="rect">
            <a:avLst/>
          </a:prstGeom>
          <a:ln w="6350">
            <a:noFill/>
          </a:ln>
        </p:spPr>
        <p:txBody>
          <a:bodyPr wrap="square" lIns="68580" tIns="68580" rIns="68580" bIns="68580">
            <a:spAutoFit/>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a:spcBef>
                <a:spcPts val="0"/>
              </a:spcBef>
              <a:spcAft>
                <a:spcPts val="900"/>
              </a:spcAft>
            </a:pPr>
            <a:r>
              <a:rPr lang="en-GB" sz="1050" dirty="0">
                <a:latin typeface="JPM AM Pro Book" panose="020B0403040102020003" pitchFamily="34" charset="77"/>
              </a:rPr>
              <a:t>55%</a:t>
            </a:r>
            <a:endParaRPr lang="en-GB" sz="900" b="0" dirty="0">
              <a:latin typeface="JPM AM Pro Book" panose="020B0403040102020003" pitchFamily="34" charset="77"/>
            </a:endParaRPr>
          </a:p>
        </p:txBody>
      </p:sp>
      <p:sp>
        <p:nvSpPr>
          <p:cNvPr id="24" name="Content Placeholder 10">
            <a:extLst>
              <a:ext uri="{FF2B5EF4-FFF2-40B4-BE49-F238E27FC236}">
                <a16:creationId xmlns:a16="http://schemas.microsoft.com/office/drawing/2014/main" id="{7D42254C-3D3A-1980-8E52-F9EB5C1C7AE2}"/>
              </a:ext>
            </a:extLst>
          </p:cNvPr>
          <p:cNvSpPr txBox="1">
            <a:spLocks/>
          </p:cNvSpPr>
          <p:nvPr/>
        </p:nvSpPr>
        <p:spPr>
          <a:xfrm>
            <a:off x="5716443" y="3300573"/>
            <a:ext cx="521844" cy="297637"/>
          </a:xfrm>
          <a:prstGeom prst="rect">
            <a:avLst/>
          </a:prstGeom>
          <a:ln w="6350">
            <a:noFill/>
          </a:ln>
        </p:spPr>
        <p:txBody>
          <a:bodyPr wrap="square" lIns="68580" tIns="68580" rIns="68580" bIns="68580">
            <a:spAutoFit/>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a:spcBef>
                <a:spcPts val="0"/>
              </a:spcBef>
              <a:spcAft>
                <a:spcPts val="900"/>
              </a:spcAft>
            </a:pPr>
            <a:r>
              <a:rPr lang="en-GB" sz="1050" dirty="0">
                <a:latin typeface="JPM AM Pro Book" panose="020B0403040102020003" pitchFamily="34" charset="77"/>
              </a:rPr>
              <a:t>46%</a:t>
            </a:r>
            <a:endParaRPr lang="en-GB" sz="900" b="0" dirty="0">
              <a:latin typeface="JPM AM Pro Book" panose="020B0403040102020003" pitchFamily="34" charset="77"/>
            </a:endParaRPr>
          </a:p>
        </p:txBody>
      </p:sp>
      <p:sp>
        <p:nvSpPr>
          <p:cNvPr id="25" name="Content Placeholder 10">
            <a:extLst>
              <a:ext uri="{FF2B5EF4-FFF2-40B4-BE49-F238E27FC236}">
                <a16:creationId xmlns:a16="http://schemas.microsoft.com/office/drawing/2014/main" id="{102CDE90-D604-711B-FEDF-3FEC1A69A47F}"/>
              </a:ext>
            </a:extLst>
          </p:cNvPr>
          <p:cNvSpPr txBox="1">
            <a:spLocks/>
          </p:cNvSpPr>
          <p:nvPr/>
        </p:nvSpPr>
        <p:spPr>
          <a:xfrm>
            <a:off x="5716443" y="3513992"/>
            <a:ext cx="521844" cy="297637"/>
          </a:xfrm>
          <a:prstGeom prst="rect">
            <a:avLst/>
          </a:prstGeom>
          <a:ln w="6350">
            <a:noFill/>
          </a:ln>
        </p:spPr>
        <p:txBody>
          <a:bodyPr wrap="square" lIns="68580" tIns="68580" rIns="68580" bIns="68580">
            <a:spAutoFit/>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a:spcBef>
                <a:spcPts val="0"/>
              </a:spcBef>
              <a:spcAft>
                <a:spcPts val="900"/>
              </a:spcAft>
            </a:pPr>
            <a:r>
              <a:rPr lang="en-GB" sz="1050" dirty="0">
                <a:latin typeface="JPM AM Pro Book" panose="020B0403040102020003" pitchFamily="34" charset="77"/>
              </a:rPr>
              <a:t>40%</a:t>
            </a:r>
            <a:endParaRPr lang="en-GB" sz="900" b="0" dirty="0">
              <a:latin typeface="JPM AM Pro Book" panose="020B0403040102020003" pitchFamily="34" charset="77"/>
            </a:endParaRPr>
          </a:p>
        </p:txBody>
      </p:sp>
      <p:sp>
        <p:nvSpPr>
          <p:cNvPr id="26" name="Oval 25">
            <a:extLst>
              <a:ext uri="{FF2B5EF4-FFF2-40B4-BE49-F238E27FC236}">
                <a16:creationId xmlns:a16="http://schemas.microsoft.com/office/drawing/2014/main" id="{8CA7F944-3F3D-7D34-27BD-0E303835065C}"/>
              </a:ext>
            </a:extLst>
          </p:cNvPr>
          <p:cNvSpPr/>
          <p:nvPr/>
        </p:nvSpPr>
        <p:spPr>
          <a:xfrm>
            <a:off x="5664515" y="3157878"/>
            <a:ext cx="77258" cy="85134"/>
          </a:xfrm>
          <a:prstGeom prst="ellipse">
            <a:avLst/>
          </a:prstGeom>
          <a:solidFill>
            <a:schemeClr val="tx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7" name="Oval 26">
            <a:extLst>
              <a:ext uri="{FF2B5EF4-FFF2-40B4-BE49-F238E27FC236}">
                <a16:creationId xmlns:a16="http://schemas.microsoft.com/office/drawing/2014/main" id="{92CFCE25-E916-FB2F-857E-BC0EE7204A35}"/>
              </a:ext>
            </a:extLst>
          </p:cNvPr>
          <p:cNvSpPr/>
          <p:nvPr/>
        </p:nvSpPr>
        <p:spPr>
          <a:xfrm>
            <a:off x="5664515" y="3399143"/>
            <a:ext cx="77258" cy="85134"/>
          </a:xfrm>
          <a:prstGeom prst="ellipse">
            <a:avLst/>
          </a:prstGeom>
          <a:solidFill>
            <a:schemeClr val="tx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8" name="Oval 27">
            <a:extLst>
              <a:ext uri="{FF2B5EF4-FFF2-40B4-BE49-F238E27FC236}">
                <a16:creationId xmlns:a16="http://schemas.microsoft.com/office/drawing/2014/main" id="{02E9B6F3-E452-BEEC-E34E-7C6940C71A41}"/>
              </a:ext>
            </a:extLst>
          </p:cNvPr>
          <p:cNvSpPr/>
          <p:nvPr/>
        </p:nvSpPr>
        <p:spPr>
          <a:xfrm>
            <a:off x="5664515" y="3601439"/>
            <a:ext cx="77258" cy="85134"/>
          </a:xfrm>
          <a:prstGeom prst="ellipse">
            <a:avLst/>
          </a:prstGeom>
          <a:solidFill>
            <a:schemeClr val="tx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Tree>
    <p:custDataLst>
      <p:tags r:id="rId1"/>
    </p:custDataLst>
    <p:extLst>
      <p:ext uri="{BB962C8B-B14F-4D97-AF65-F5344CB8AC3E}">
        <p14:creationId xmlns:p14="http://schemas.microsoft.com/office/powerpoint/2010/main" val="414730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FF7E-04C3-4D83-5813-DE70A3C1CEBC}"/>
              </a:ext>
            </a:extLst>
          </p:cNvPr>
          <p:cNvSpPr>
            <a:spLocks noGrp="1"/>
          </p:cNvSpPr>
          <p:nvPr>
            <p:ph type="title"/>
          </p:nvPr>
        </p:nvSpPr>
        <p:spPr>
          <a:xfrm>
            <a:off x="437305" y="191039"/>
            <a:ext cx="6318891" cy="874662"/>
          </a:xfrm>
        </p:spPr>
        <p:txBody>
          <a:bodyPr vert="horz" lIns="0" tIns="0" rIns="0" bIns="0" rtlCol="0" anchor="b" anchorCtr="0">
            <a:noAutofit/>
          </a:bodyPr>
          <a:lstStyle/>
          <a:p>
            <a:r>
              <a:rPr lang="en-US" dirty="0"/>
              <a:t>Seeking to limit losses for participants when they are most vulnerable: Blend Mutual Funds</a:t>
            </a:r>
          </a:p>
        </p:txBody>
      </p:sp>
      <p:sp>
        <p:nvSpPr>
          <p:cNvPr id="24" name="TextBox 23">
            <a:extLst>
              <a:ext uri="{FF2B5EF4-FFF2-40B4-BE49-F238E27FC236}">
                <a16:creationId xmlns:a16="http://schemas.microsoft.com/office/drawing/2014/main" id="{415A0160-17C8-5316-3246-C7F0C83AA75C}"/>
              </a:ext>
            </a:extLst>
          </p:cNvPr>
          <p:cNvSpPr txBox="1"/>
          <p:nvPr/>
        </p:nvSpPr>
        <p:spPr>
          <a:xfrm>
            <a:off x="437305" y="1472904"/>
            <a:ext cx="7583950" cy="234765"/>
          </a:xfrm>
          <a:prstGeom prst="rect">
            <a:avLst/>
          </a:prstGeom>
          <a:noFill/>
        </p:spPr>
        <p:txBody>
          <a:bodyPr wrap="square" lIns="0" tIns="0" rIns="0" bIns="0" rtlCol="0">
            <a:noAutofit/>
          </a:bodyPr>
          <a:lstStyle/>
          <a:p>
            <a:pPr defTabSz="914400">
              <a:buFontTx/>
            </a:pPr>
            <a:r>
              <a:rPr lang="en-US" sz="1200" b="1" dirty="0">
                <a:solidFill>
                  <a:srgbClr val="000000"/>
                </a:solidFill>
                <a:latin typeface="+mj-lt"/>
              </a:rPr>
              <a:t>Vintages 5 Years from retirement during 10% equity drawdowns</a:t>
            </a:r>
          </a:p>
        </p:txBody>
      </p:sp>
      <p:sp>
        <p:nvSpPr>
          <p:cNvPr id="25" name="Rectangle 24">
            <a:extLst>
              <a:ext uri="{FF2B5EF4-FFF2-40B4-BE49-F238E27FC236}">
                <a16:creationId xmlns:a16="http://schemas.microsoft.com/office/drawing/2014/main" id="{FD7EB884-5922-A351-5CD3-1CB5B49CA16E}"/>
              </a:ext>
            </a:extLst>
          </p:cNvPr>
          <p:cNvSpPr/>
          <p:nvPr/>
        </p:nvSpPr>
        <p:spPr>
          <a:xfrm>
            <a:off x="4572000" y="4304131"/>
            <a:ext cx="3984223" cy="1143126"/>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spcBef>
                <a:spcPts val="300"/>
              </a:spcBef>
            </a:pPr>
            <a:r>
              <a:rPr lang="en-US" sz="1200" dirty="0">
                <a:solidFill>
                  <a:schemeClr val="tx1"/>
                </a:solidFill>
                <a:effectLst/>
                <a:latin typeface="JPM AM Pro" panose="020B0403040102020003" pitchFamily="34" charset="77"/>
              </a:rPr>
              <a:t>Our focus near retirement is to limit losses  </a:t>
            </a:r>
          </a:p>
          <a:p>
            <a:pPr>
              <a:spcBef>
                <a:spcPts val="300"/>
              </a:spcBef>
            </a:pPr>
            <a:r>
              <a:rPr lang="en-US" sz="1000" dirty="0">
                <a:solidFill>
                  <a:schemeClr val="tx1"/>
                </a:solidFill>
                <a:effectLst/>
                <a:latin typeface="JPM AM Pro Light" panose="020B0303040103020003" pitchFamily="34" charset="77"/>
              </a:rPr>
              <a:t>During 10% S&amp;P 500 drawdowns, vintages approaching retirement averaged above the 30th percentile Morningstar Rankings </a:t>
            </a:r>
          </a:p>
          <a:p>
            <a:pPr>
              <a:spcBef>
                <a:spcPts val="300"/>
              </a:spcBef>
            </a:pPr>
            <a:r>
              <a:rPr lang="en-US" sz="1000" dirty="0">
                <a:solidFill>
                  <a:schemeClr val="tx1"/>
                </a:solidFill>
                <a:effectLst/>
                <a:latin typeface="JPM AM Pro Light" panose="020B0303040103020003" pitchFamily="34" charset="77"/>
              </a:rPr>
              <a:t>For participants who retire in down markets, risk level and diversification are the most important factor</a:t>
            </a:r>
          </a:p>
        </p:txBody>
      </p:sp>
      <p:sp>
        <p:nvSpPr>
          <p:cNvPr id="26" name="Rectangle 25">
            <a:extLst>
              <a:ext uri="{FF2B5EF4-FFF2-40B4-BE49-F238E27FC236}">
                <a16:creationId xmlns:a16="http://schemas.microsoft.com/office/drawing/2014/main" id="{DF3CCEC7-6DC1-057A-5D69-FDA53E575E54}"/>
              </a:ext>
            </a:extLst>
          </p:cNvPr>
          <p:cNvSpPr/>
          <p:nvPr/>
        </p:nvSpPr>
        <p:spPr>
          <a:xfrm>
            <a:off x="451413" y="4304131"/>
            <a:ext cx="3984223" cy="1143126"/>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spcBef>
                <a:spcPts val="300"/>
              </a:spcBef>
            </a:pPr>
            <a:r>
              <a:rPr lang="en-US" sz="1200" dirty="0">
                <a:solidFill>
                  <a:schemeClr val="tx1"/>
                </a:solidFill>
                <a:effectLst/>
                <a:latin typeface="JPM AM Pro" panose="020B0403040102020003" pitchFamily="34" charset="77"/>
              </a:rPr>
              <a:t>Proprietary Participant Data shows need to limit drawdown risk 10 years in from retirement </a:t>
            </a:r>
          </a:p>
          <a:p>
            <a:pPr>
              <a:spcBef>
                <a:spcPts val="300"/>
              </a:spcBef>
            </a:pPr>
            <a:r>
              <a:rPr lang="en-US" sz="1000" dirty="0">
                <a:solidFill>
                  <a:schemeClr val="tx1"/>
                </a:solidFill>
                <a:effectLst/>
                <a:latin typeface="JPM AM Pro Light" panose="020B0303040103020003" pitchFamily="34" charset="77"/>
              </a:rPr>
              <a:t>Participants tend to leave the plan and spend the most in the first few years of retirement, leaving them at excess risk as they withdraw assets </a:t>
            </a:r>
          </a:p>
        </p:txBody>
      </p:sp>
      <p:sp>
        <p:nvSpPr>
          <p:cNvPr id="8" name="Text Placeholder 6">
            <a:extLst>
              <a:ext uri="{FF2B5EF4-FFF2-40B4-BE49-F238E27FC236}">
                <a16:creationId xmlns:a16="http://schemas.microsoft.com/office/drawing/2014/main" id="{CC9B1409-ED35-7837-3506-DD18448ABB30}"/>
              </a:ext>
            </a:extLst>
          </p:cNvPr>
          <p:cNvSpPr txBox="1">
            <a:spLocks/>
          </p:cNvSpPr>
          <p:nvPr/>
        </p:nvSpPr>
        <p:spPr>
          <a:xfrm>
            <a:off x="437305" y="5547312"/>
            <a:ext cx="8269391" cy="615553"/>
          </a:xfrm>
          <a:prstGeom prst="rect">
            <a:avLst/>
          </a:prstGeom>
        </p:spPr>
        <p:txBody>
          <a:bodyPr vert="horz" wrap="square" lIns="0" tIns="0" rIns="0" bIns="0" spcCol="182880" rtlCol="0" anchor="b" anchorCtr="0">
            <a:spAutoFit/>
          </a:bodyPr>
          <a:lstStyle>
            <a:lvl1pPr marL="0" indent="0" algn="l" defTabSz="665665" rtl="0" eaLnBrk="1" latinLnBrk="0" hangingPunct="1">
              <a:lnSpc>
                <a:spcPct val="100000"/>
              </a:lnSpc>
              <a:spcBef>
                <a:spcPts val="0"/>
              </a:spcBef>
              <a:spcAft>
                <a:spcPts val="0"/>
              </a:spcAft>
              <a:buClrTx/>
              <a:buFontTx/>
              <a:buNone/>
              <a:defRPr sz="777" b="0" kern="1200">
                <a:solidFill>
                  <a:schemeClr val="tx1"/>
                </a:solidFill>
                <a:latin typeface="JPM AM Pro Book" panose="020B0403040102020003" pitchFamily="34" charset="77"/>
                <a:ea typeface="+mn-ea"/>
                <a:cs typeface="+mn-cs"/>
              </a:defRPr>
            </a:lvl1pPr>
            <a:lvl2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2pPr>
            <a:lvl3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3pPr>
            <a:lvl4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4pPr>
            <a:lvl5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5pPr>
            <a:lvl6pPr marL="0" indent="0" algn="l" defTabSz="665665" rtl="0" eaLnBrk="1" latinLnBrk="0" hangingPunct="1">
              <a:lnSpc>
                <a:spcPct val="100000"/>
              </a:lnSpc>
              <a:spcBef>
                <a:spcPts val="0"/>
              </a:spcBef>
              <a:buClrTx/>
              <a:buFontTx/>
              <a:buNone/>
              <a:defRPr sz="777" b="1" kern="1200">
                <a:solidFill>
                  <a:schemeClr val="tx1"/>
                </a:solidFill>
                <a:latin typeface="JPM AM Pro Book" panose="020B0403040102020003" pitchFamily="34" charset="77"/>
                <a:ea typeface="+mn-ea"/>
                <a:cs typeface="+mn-cs"/>
              </a:defRPr>
            </a:lvl6pPr>
            <a:lvl7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7pPr>
            <a:lvl8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8pPr>
            <a:lvl9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9pPr>
          </a:lstStyle>
          <a:p>
            <a:r>
              <a:rPr lang="en-US" sz="800" dirty="0"/>
              <a:t>Source: Morningstar; as of 3/31/25. Performance (net of fees) is based off the JPMorgan SmartRetirement Blend 2020 and 2025 Fund (R6 Class) relative to their respective peer universes, during equity drawdowns of 10% or more. Past performance is no guarantee of future results. Drawdown environments before and during the year 2020 utilize the 2020 funds and their corresponding peer universe. The Morningstar universe comprises only active funds; hence, the 2020 peer group includes JPMorgan SmartRetirement Blend and 'through fund' peers. For drawdown environments after 2020, the 2025 funds and peer universe are used. This subsequent period features a peer universe of 'to' and 'through' funds that are active.</a:t>
            </a:r>
          </a:p>
        </p:txBody>
      </p:sp>
      <p:sp>
        <p:nvSpPr>
          <p:cNvPr id="27" name="Content Placeholder 18">
            <a:extLst>
              <a:ext uri="{FF2B5EF4-FFF2-40B4-BE49-F238E27FC236}">
                <a16:creationId xmlns:a16="http://schemas.microsoft.com/office/drawing/2014/main" id="{106D6E75-15D9-98E1-4762-D9E3D75888CE}"/>
              </a:ext>
            </a:extLst>
          </p:cNvPr>
          <p:cNvSpPr txBox="1">
            <a:spLocks/>
          </p:cNvSpPr>
          <p:nvPr/>
        </p:nvSpPr>
        <p:spPr>
          <a:xfrm>
            <a:off x="437305" y="1217903"/>
            <a:ext cx="8406791" cy="307445"/>
          </a:xfrm>
          <a:prstGeom prst="rect">
            <a:avLst/>
          </a:prstGeom>
        </p:spPr>
        <p:txBody>
          <a:bodyPr vert="horz" lIns="0" tIns="0" rIns="0" bIns="0" spcCol="182880" rtlCol="0" anchor="t" anchorCtr="0">
            <a:noAutofit/>
          </a:bodyPr>
          <a:lstStyle>
            <a:lvl1pPr marL="0" indent="0" algn="l" defTabSz="754380" rtl="0" eaLnBrk="1" latinLnBrk="0" hangingPunct="1">
              <a:lnSpc>
                <a:spcPct val="100000"/>
              </a:lnSpc>
              <a:spcBef>
                <a:spcPts val="0"/>
              </a:spcBef>
              <a:spcAft>
                <a:spcPts val="0"/>
              </a:spcAft>
              <a:buClrTx/>
              <a:buFont typeface="Arial" panose="020B0604020202020204" pitchFamily="34" charset="0"/>
              <a:buNone/>
              <a:defRPr sz="1540" b="0" kern="1200">
                <a:solidFill>
                  <a:schemeClr val="tx1"/>
                </a:solidFill>
                <a:latin typeface="+mn-lt"/>
                <a:ea typeface="+mn-ea"/>
                <a:cs typeface="+mn-cs"/>
              </a:defRPr>
            </a:lvl1pPr>
            <a:lvl2pPr marL="0" indent="0" algn="l" defTabSz="754380" rtl="0" eaLnBrk="1" latinLnBrk="0" hangingPunct="1">
              <a:lnSpc>
                <a:spcPct val="100000"/>
              </a:lnSpc>
              <a:spcBef>
                <a:spcPts val="0"/>
              </a:spcBef>
              <a:spcAft>
                <a:spcPts val="0"/>
              </a:spcAft>
              <a:buClrTx/>
              <a:buFont typeface="Arial" panose="020B0604020202020204" pitchFamily="34" charset="0"/>
              <a:buNone/>
              <a:defRPr sz="1760" b="0" kern="1200">
                <a:solidFill>
                  <a:schemeClr val="tx1"/>
                </a:solidFill>
                <a:latin typeface="+mn-lt"/>
                <a:ea typeface="+mn-ea"/>
                <a:cs typeface="+mn-cs"/>
              </a:defRPr>
            </a:lvl2pPr>
            <a:lvl3pPr marL="1005840" indent="0" algn="l" defTabSz="754380" rtl="0" eaLnBrk="1" latinLnBrk="0" hangingPunct="1">
              <a:lnSpc>
                <a:spcPct val="100000"/>
              </a:lnSpc>
              <a:spcBef>
                <a:spcPts val="660"/>
              </a:spcBef>
              <a:buClrTx/>
              <a:buFont typeface="Arial" panose="020B0604020202020204" pitchFamily="34" charset="0"/>
              <a:buNone/>
              <a:defRPr sz="1980" b="1" kern="1200">
                <a:solidFill>
                  <a:schemeClr val="tx1"/>
                </a:solidFill>
                <a:latin typeface="+mn-lt"/>
                <a:ea typeface="+mn-ea"/>
                <a:cs typeface="+mn-cs"/>
              </a:defRPr>
            </a:lvl3pPr>
            <a:lvl4pPr marL="1508760" indent="0" algn="l" defTabSz="754380" rtl="0" eaLnBrk="1" latinLnBrk="0" hangingPunct="1">
              <a:lnSpc>
                <a:spcPct val="100000"/>
              </a:lnSpc>
              <a:spcBef>
                <a:spcPts val="550"/>
              </a:spcBef>
              <a:buClrTx/>
              <a:buFont typeface="Courier New" panose="02070309020205020404" pitchFamily="49" charset="0"/>
              <a:buNone/>
              <a:defRPr sz="1760" b="1" kern="1200">
                <a:solidFill>
                  <a:schemeClr val="tx1"/>
                </a:solidFill>
                <a:latin typeface="+mn-lt"/>
                <a:ea typeface="+mn-ea"/>
                <a:cs typeface="+mn-cs"/>
              </a:defRPr>
            </a:lvl4pPr>
            <a:lvl5pPr marL="2011680" indent="0" algn="l" defTabSz="754380" rtl="0" eaLnBrk="1" latinLnBrk="0" hangingPunct="1">
              <a:lnSpc>
                <a:spcPct val="100000"/>
              </a:lnSpc>
              <a:spcBef>
                <a:spcPts val="330"/>
              </a:spcBef>
              <a:buClrTx/>
              <a:buFont typeface="Arial" panose="020B0604020202020204" pitchFamily="34" charset="0"/>
              <a:buNone/>
              <a:defRPr sz="1760" b="1" kern="1200">
                <a:solidFill>
                  <a:schemeClr val="tx1"/>
                </a:solidFill>
                <a:latin typeface="+mn-lt"/>
                <a:ea typeface="+mn-ea"/>
                <a:cs typeface="+mn-cs"/>
              </a:defRPr>
            </a:lvl5pPr>
            <a:lvl6pPr marL="2514600" indent="0" algn="l" defTabSz="754380" rtl="0" eaLnBrk="1" latinLnBrk="0" hangingPunct="1">
              <a:lnSpc>
                <a:spcPct val="100000"/>
              </a:lnSpc>
              <a:spcBef>
                <a:spcPts val="1320"/>
              </a:spcBef>
              <a:buClrTx/>
              <a:buFont typeface="Arial" panose="020B0604020202020204" pitchFamily="34" charset="0"/>
              <a:buNone/>
              <a:defRPr sz="1760" b="1" kern="1200">
                <a:solidFill>
                  <a:schemeClr val="tx1"/>
                </a:solidFill>
                <a:latin typeface="+mn-lt"/>
                <a:ea typeface="+mn-ea"/>
                <a:cs typeface="+mn-cs"/>
              </a:defRPr>
            </a:lvl6pPr>
            <a:lvl7pPr marL="3017520" indent="0" algn="l" defTabSz="754380" rtl="0" eaLnBrk="1" latinLnBrk="0" hangingPunct="1">
              <a:lnSpc>
                <a:spcPct val="100000"/>
              </a:lnSpc>
              <a:spcBef>
                <a:spcPts val="330"/>
              </a:spcBef>
              <a:buClrTx/>
              <a:buFont typeface="Arial" panose="020B0604020202020204" pitchFamily="34" charset="0"/>
              <a:buNone/>
              <a:defRPr sz="1760" b="1" kern="1200">
                <a:solidFill>
                  <a:schemeClr val="tx1"/>
                </a:solidFill>
                <a:latin typeface="+mn-lt"/>
                <a:ea typeface="+mn-ea"/>
                <a:cs typeface="+mn-cs"/>
              </a:defRPr>
            </a:lvl7pPr>
            <a:lvl8pPr marL="3520440" indent="0" algn="l" defTabSz="754380" rtl="0" eaLnBrk="1" latinLnBrk="0" hangingPunct="1">
              <a:lnSpc>
                <a:spcPct val="100000"/>
              </a:lnSpc>
              <a:spcBef>
                <a:spcPts val="330"/>
              </a:spcBef>
              <a:buClrTx/>
              <a:buFont typeface="Arial" panose="020B0604020202020204" pitchFamily="34" charset="0"/>
              <a:buNone/>
              <a:defRPr sz="1760" b="1" kern="1200">
                <a:solidFill>
                  <a:schemeClr val="tx1"/>
                </a:solidFill>
                <a:latin typeface="+mn-lt"/>
                <a:ea typeface="+mn-ea"/>
                <a:cs typeface="+mn-cs"/>
              </a:defRPr>
            </a:lvl8pPr>
            <a:lvl9pPr marL="4023360" indent="0" algn="l" defTabSz="754380" rtl="0" eaLnBrk="1" latinLnBrk="0" hangingPunct="1">
              <a:lnSpc>
                <a:spcPct val="100000"/>
              </a:lnSpc>
              <a:spcBef>
                <a:spcPts val="330"/>
              </a:spcBef>
              <a:buClrTx/>
              <a:buFont typeface="Arial" panose="020B0604020202020204" pitchFamily="34" charset="0"/>
              <a:buNone/>
              <a:defRPr sz="1760" b="1" kern="1200">
                <a:solidFill>
                  <a:schemeClr val="tx1"/>
                </a:solidFill>
                <a:latin typeface="+mn-lt"/>
                <a:ea typeface="+mn-ea"/>
                <a:cs typeface="+mn-cs"/>
              </a:defRPr>
            </a:lvl9pPr>
          </a:lstStyle>
          <a:p>
            <a:pPr>
              <a:spcBef>
                <a:spcPts val="300"/>
              </a:spcBef>
            </a:pPr>
            <a:r>
              <a:rPr lang="en-US" sz="1400" dirty="0">
                <a:solidFill>
                  <a:schemeClr val="tx1"/>
                </a:solidFill>
                <a:effectLst/>
                <a:latin typeface="+mj-lt"/>
              </a:rPr>
              <a:t>Our Blend funds have an explicit goal to minimize probability of loss 5 years from retirement</a:t>
            </a:r>
          </a:p>
        </p:txBody>
      </p:sp>
      <p:grpSp>
        <p:nvGrpSpPr>
          <p:cNvPr id="3" name="Group 2">
            <a:extLst>
              <a:ext uri="{FF2B5EF4-FFF2-40B4-BE49-F238E27FC236}">
                <a16:creationId xmlns:a16="http://schemas.microsoft.com/office/drawing/2014/main" id="{8A3DAD72-FEC6-7C71-1BB0-751F357ACED5}"/>
              </a:ext>
            </a:extLst>
          </p:cNvPr>
          <p:cNvGrpSpPr/>
          <p:nvPr/>
        </p:nvGrpSpPr>
        <p:grpSpPr>
          <a:xfrm>
            <a:off x="0" y="1424722"/>
            <a:ext cx="8634316" cy="2939203"/>
            <a:chOff x="10222" y="1264303"/>
            <a:chExt cx="8856941" cy="3132436"/>
          </a:xfrm>
        </p:grpSpPr>
        <p:pic>
          <p:nvPicPr>
            <p:cNvPr id="4" name="Picture 3">
              <a:extLst>
                <a:ext uri="{FF2B5EF4-FFF2-40B4-BE49-F238E27FC236}">
                  <a16:creationId xmlns:a16="http://schemas.microsoft.com/office/drawing/2014/main" id="{DD7A08B4-2E74-C897-905D-85E4B6934728}"/>
                </a:ext>
              </a:extLst>
            </p:cNvPr>
            <p:cNvPicPr>
              <a:picLocks noChangeAspect="1"/>
            </p:cNvPicPr>
            <p:nvPr/>
          </p:nvPicPr>
          <p:blipFill rotWithShape="1">
            <a:blip r:embed="rId5"/>
            <a:srcRect r="32176"/>
            <a:stretch/>
          </p:blipFill>
          <p:spPr>
            <a:xfrm>
              <a:off x="839278" y="1698837"/>
              <a:ext cx="7621604" cy="1730163"/>
            </a:xfrm>
            <a:prstGeom prst="rect">
              <a:avLst/>
            </a:prstGeom>
          </p:spPr>
        </p:pic>
        <p:graphicFrame>
          <p:nvGraphicFramePr>
            <p:cNvPr id="5" name="Chart 4">
              <a:extLst>
                <a:ext uri="{FF2B5EF4-FFF2-40B4-BE49-F238E27FC236}">
                  <a16:creationId xmlns:a16="http://schemas.microsoft.com/office/drawing/2014/main" id="{7CD88E73-CA13-3702-7A2A-61F36F9C57B7}"/>
                </a:ext>
              </a:extLst>
            </p:cNvPr>
            <p:cNvGraphicFramePr>
              <a:graphicFrameLocks/>
            </p:cNvGraphicFramePr>
            <p:nvPr>
              <p:custDataLst>
                <p:tags r:id="rId2"/>
              </p:custDataLst>
            </p:nvPr>
          </p:nvGraphicFramePr>
          <p:xfrm>
            <a:off x="10222" y="1264303"/>
            <a:ext cx="8856941" cy="3132436"/>
          </p:xfrm>
          <a:graphic>
            <a:graphicData uri="http://schemas.openxmlformats.org/drawingml/2006/chart">
              <c:chart xmlns:c="http://schemas.openxmlformats.org/drawingml/2006/chart" xmlns:r="http://schemas.openxmlformats.org/officeDocument/2006/relationships" r:id="rId6"/>
            </a:graphicData>
          </a:graphic>
        </p:graphicFrame>
      </p:grpSp>
    </p:spTree>
    <p:custDataLst>
      <p:tags r:id="rId1"/>
    </p:custDataLst>
    <p:extLst>
      <p:ext uri="{BB962C8B-B14F-4D97-AF65-F5344CB8AC3E}">
        <p14:creationId xmlns:p14="http://schemas.microsoft.com/office/powerpoint/2010/main" val="68296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708D-FFE6-4BFF-A880-1531D781F54C}"/>
              </a:ext>
            </a:extLst>
          </p:cNvPr>
          <p:cNvSpPr>
            <a:spLocks noGrp="1"/>
          </p:cNvSpPr>
          <p:nvPr>
            <p:ph type="title"/>
          </p:nvPr>
        </p:nvSpPr>
        <p:spPr>
          <a:xfrm>
            <a:off x="446450" y="191039"/>
            <a:ext cx="5414010" cy="874662"/>
          </a:xfrm>
        </p:spPr>
        <p:txBody>
          <a:bodyPr/>
          <a:lstStyle/>
          <a:p>
            <a:r>
              <a:rPr lang="en-US" dirty="0"/>
              <a:t>Morningstar Peer Rankings: </a:t>
            </a:r>
            <a:br>
              <a:rPr lang="en-US" dirty="0"/>
            </a:br>
            <a:r>
              <a:rPr lang="en-US" dirty="0"/>
              <a:t>SmartRetirement Blend Mutual Funds</a:t>
            </a:r>
          </a:p>
        </p:txBody>
      </p:sp>
      <p:sp>
        <p:nvSpPr>
          <p:cNvPr id="4" name="Text Placeholder 3">
            <a:extLst>
              <a:ext uri="{FF2B5EF4-FFF2-40B4-BE49-F238E27FC236}">
                <a16:creationId xmlns:a16="http://schemas.microsoft.com/office/drawing/2014/main" id="{90957D6F-A133-4653-BA72-DEAC0168E06D}"/>
              </a:ext>
            </a:extLst>
          </p:cNvPr>
          <p:cNvSpPr>
            <a:spLocks noGrp="1"/>
          </p:cNvSpPr>
          <p:nvPr>
            <p:ph type="body" idx="26"/>
          </p:nvPr>
        </p:nvSpPr>
        <p:spPr>
          <a:xfrm>
            <a:off x="446450" y="1235398"/>
            <a:ext cx="8246137" cy="443619"/>
          </a:xfrm>
        </p:spPr>
        <p:txBody>
          <a:bodyPr/>
          <a:lstStyle/>
          <a:p>
            <a:r>
              <a:rPr lang="en-US" dirty="0"/>
              <a:t>Percentile rankings relative to Morningstar universe (as of 3/31/25)</a:t>
            </a:r>
          </a:p>
        </p:txBody>
      </p:sp>
      <p:graphicFrame>
        <p:nvGraphicFramePr>
          <p:cNvPr id="9" name="Table 7">
            <a:extLst>
              <a:ext uri="{FF2B5EF4-FFF2-40B4-BE49-F238E27FC236}">
                <a16:creationId xmlns:a16="http://schemas.microsoft.com/office/drawing/2014/main" id="{183C9608-B836-296B-4538-55BF67FC7AA2}"/>
              </a:ext>
            </a:extLst>
          </p:cNvPr>
          <p:cNvGraphicFramePr>
            <a:graphicFrameLocks noGrp="1"/>
          </p:cNvGraphicFramePr>
          <p:nvPr/>
        </p:nvGraphicFramePr>
        <p:xfrm>
          <a:off x="419017" y="3645336"/>
          <a:ext cx="8246142" cy="1075930"/>
        </p:xfrm>
        <a:graphic>
          <a:graphicData uri="http://schemas.openxmlformats.org/drawingml/2006/table">
            <a:tbl>
              <a:tblPr firstRow="1" bandRow="1">
                <a:tableStyleId>{5C22544A-7EE6-4342-B048-85BDC9FD1C3A}</a:tableStyleId>
              </a:tblPr>
              <a:tblGrid>
                <a:gridCol w="2850326">
                  <a:extLst>
                    <a:ext uri="{9D8B030D-6E8A-4147-A177-3AD203B41FA5}">
                      <a16:colId xmlns:a16="http://schemas.microsoft.com/office/drawing/2014/main" val="577656620"/>
                    </a:ext>
                  </a:extLst>
                </a:gridCol>
                <a:gridCol w="1348954">
                  <a:extLst>
                    <a:ext uri="{9D8B030D-6E8A-4147-A177-3AD203B41FA5}">
                      <a16:colId xmlns:a16="http://schemas.microsoft.com/office/drawing/2014/main" val="2470155822"/>
                    </a:ext>
                  </a:extLst>
                </a:gridCol>
                <a:gridCol w="1348954">
                  <a:extLst>
                    <a:ext uri="{9D8B030D-6E8A-4147-A177-3AD203B41FA5}">
                      <a16:colId xmlns:a16="http://schemas.microsoft.com/office/drawing/2014/main" val="2728713109"/>
                    </a:ext>
                  </a:extLst>
                </a:gridCol>
                <a:gridCol w="1348954">
                  <a:extLst>
                    <a:ext uri="{9D8B030D-6E8A-4147-A177-3AD203B41FA5}">
                      <a16:colId xmlns:a16="http://schemas.microsoft.com/office/drawing/2014/main" val="2996720450"/>
                    </a:ext>
                  </a:extLst>
                </a:gridCol>
                <a:gridCol w="1348954">
                  <a:extLst>
                    <a:ext uri="{9D8B030D-6E8A-4147-A177-3AD203B41FA5}">
                      <a16:colId xmlns:a16="http://schemas.microsoft.com/office/drawing/2014/main" val="3487413144"/>
                    </a:ext>
                  </a:extLst>
                </a:gridCol>
              </a:tblGrid>
              <a:tr h="264614">
                <a:tc>
                  <a:txBody>
                    <a:bodyPr/>
                    <a:lstStyle/>
                    <a:p>
                      <a:pPr algn="l"/>
                      <a:r>
                        <a:rPr lang="en-US" sz="900" b="0" i="0" dirty="0">
                          <a:latin typeface="JPM AM Pro Light" panose="020B0303040103020003" pitchFamily="34" charset="77"/>
                        </a:rPr>
                        <a:t>Fund name</a:t>
                      </a:r>
                    </a:p>
                  </a:txBody>
                  <a:tcPr anchor="ctr">
                    <a:lnR w="3175" cap="flat" cmpd="sng" algn="ctr">
                      <a:noFill/>
                      <a:prstDash val="solid"/>
                      <a:round/>
                      <a:headEnd type="none" w="med" len="med"/>
                      <a:tailEnd type="none" w="med" len="med"/>
                    </a:lnR>
                    <a:solidFill>
                      <a:schemeClr val="accent5"/>
                    </a:solidFill>
                  </a:tcPr>
                </a:tc>
                <a:tc>
                  <a:txBody>
                    <a:bodyPr/>
                    <a:lstStyle/>
                    <a:p>
                      <a:pPr algn="ctr"/>
                      <a:r>
                        <a:rPr lang="en-US" sz="900" b="0" i="0" dirty="0">
                          <a:latin typeface="JPM AM Pro Light" panose="020B0303040103020003" pitchFamily="34" charset="77"/>
                        </a:rPr>
                        <a:t>Share Class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accent5"/>
                    </a:solidFill>
                  </a:tcPr>
                </a:tc>
                <a:tc>
                  <a:txBody>
                    <a:bodyPr/>
                    <a:lstStyle/>
                    <a:p>
                      <a:pPr algn="ctr"/>
                      <a:r>
                        <a:rPr lang="en-US" sz="900" b="0" i="0" dirty="0">
                          <a:latin typeface="JPM AM Pro Light" panose="020B0303040103020003" pitchFamily="34" charset="77"/>
                        </a:rPr>
                        <a:t>1 year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accent5"/>
                    </a:solidFill>
                  </a:tcPr>
                </a:tc>
                <a:tc>
                  <a:txBody>
                    <a:bodyPr/>
                    <a:lstStyle/>
                    <a:p>
                      <a:pPr algn="ctr"/>
                      <a:r>
                        <a:rPr lang="en-US" sz="900" b="0" i="0" dirty="0">
                          <a:latin typeface="JPM AM Pro Light" panose="020B0303040103020003" pitchFamily="34" charset="77"/>
                        </a:rPr>
                        <a:t>3 years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solidFill>
                      <a:schemeClr val="accent5"/>
                    </a:solidFill>
                  </a:tcPr>
                </a:tc>
                <a:tc>
                  <a:txBody>
                    <a:bodyPr/>
                    <a:lstStyle/>
                    <a:p>
                      <a:pPr algn="ctr"/>
                      <a:r>
                        <a:rPr lang="en-US" sz="900" b="0" i="0" dirty="0">
                          <a:latin typeface="JPM AM Pro Light" panose="020B0303040103020003" pitchFamily="34" charset="77"/>
                        </a:rPr>
                        <a:t>5 years</a:t>
                      </a:r>
                    </a:p>
                  </a:txBody>
                  <a:tcPr anchor="ctr">
                    <a:lnL w="3175" cap="flat" cmpd="sng" algn="ctr">
                      <a:noFill/>
                      <a:prstDash val="solid"/>
                      <a:round/>
                      <a:headEnd type="none" w="med" len="med"/>
                      <a:tailEnd type="none" w="med" len="med"/>
                    </a:lnL>
                    <a:solidFill>
                      <a:schemeClr val="accent5"/>
                    </a:solidFill>
                  </a:tcPr>
                </a:tc>
                <a:extLst>
                  <a:ext uri="{0D108BD9-81ED-4DB2-BD59-A6C34878D82A}">
                    <a16:rowId xmlns:a16="http://schemas.microsoft.com/office/drawing/2014/main" val="2389451594"/>
                  </a:ext>
                </a:extLst>
              </a:tr>
              <a:tr h="264614">
                <a:tc>
                  <a:txBody>
                    <a:bodyPr/>
                    <a:lstStyle/>
                    <a:p>
                      <a:r>
                        <a:rPr lang="en-US" sz="900" b="0" i="0">
                          <a:latin typeface="JPM AM Pro Light" panose="020B0303040103020003"/>
                        </a:rPr>
                        <a:t>JPMorgan SmartRetirement Blend Income Fund</a:t>
                      </a:r>
                      <a:endParaRPr lang="en-US" sz="900" b="0" i="0" dirty="0">
                        <a:latin typeface="JPM AM Pro Light" panose="020B0303040103020003"/>
                      </a:endParaRPr>
                    </a:p>
                  </a:txBody>
                  <a:tcPr marR="0" marT="0" marB="0" anchor="ctr">
                    <a:lnB w="3175" cap="flat" cmpd="sng" algn="ctr">
                      <a:solidFill>
                        <a:schemeClr val="tx1"/>
                      </a:solidFill>
                      <a:prstDash val="solid"/>
                      <a:round/>
                      <a:headEnd type="none" w="med" len="med"/>
                      <a:tailEnd type="none" w="med" len="med"/>
                    </a:lnB>
                    <a:noFill/>
                  </a:tcPr>
                </a:tc>
                <a:tc>
                  <a:txBody>
                    <a:bodyPr/>
                    <a:lstStyle/>
                    <a:p>
                      <a:pPr algn="ctr"/>
                      <a:r>
                        <a:rPr lang="en-US" sz="900" b="0" i="0" dirty="0">
                          <a:latin typeface="JPM AM Pro Light" panose="020B0303040103020003"/>
                        </a:rPr>
                        <a:t>R6</a:t>
                      </a:r>
                    </a:p>
                  </a:txBody>
                  <a:tcPr marR="0" marT="0" marB="0" anchor="ctr">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6.38%</a:t>
                      </a:r>
                    </a:p>
                  </a:txBody>
                  <a:tcPr marL="9525" marR="9525" marT="9525" marB="0" anchor="ctr">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3.81%</a:t>
                      </a:r>
                    </a:p>
                  </a:txBody>
                  <a:tcPr marL="9525" marR="9525" marT="9525" marB="0" anchor="ctr">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6.38%</a:t>
                      </a:r>
                    </a:p>
                  </a:txBody>
                  <a:tcPr marL="9525" marR="9525" marT="9525" marB="0"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633037"/>
                  </a:ext>
                </a:extLst>
              </a:tr>
              <a:tr h="282088">
                <a:tc>
                  <a:txBody>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lang="en-US" sz="900" b="0" i="0">
                          <a:latin typeface="JPM AM Pro Light" panose="020B0303040103020003"/>
                        </a:rPr>
                        <a:t>JPMorgan SmartRetirement Blend 2040 Fund</a:t>
                      </a:r>
                      <a:endParaRPr lang="en-US" sz="900" b="0" i="0" dirty="0">
                        <a:latin typeface="JPM AM Pro Light" panose="020B0303040103020003"/>
                      </a:endParaRPr>
                    </a:p>
                  </a:txBody>
                  <a:tcPr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900" b="0" i="0">
                          <a:latin typeface="JPM AM Pro Light" panose="020B0303040103020003"/>
                        </a:rPr>
                        <a:t>R6</a:t>
                      </a:r>
                      <a:endParaRPr lang="en-US" sz="900" b="0" i="0" dirty="0">
                        <a:latin typeface="JPM AM Pro Light" panose="020B0303040103020003"/>
                      </a:endParaRPr>
                    </a:p>
                  </a:txBody>
                  <a:tcPr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6.57%</a:t>
                      </a: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5.73%</a:t>
                      </a: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12.67%</a:t>
                      </a: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472262"/>
                  </a:ext>
                </a:extLst>
              </a:tr>
              <a:tr h="264614">
                <a:tc>
                  <a:txBody>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lang="en-US" sz="900" b="0" i="0">
                          <a:latin typeface="JPM AM Pro Light" panose="020B0303040103020003"/>
                        </a:rPr>
                        <a:t>JPMorgan SmartRetirement Blend 2060 Fund</a:t>
                      </a:r>
                      <a:endParaRPr lang="en-US" sz="900" b="0" i="0" dirty="0">
                        <a:latin typeface="JPM AM Pro Light" panose="020B0303040103020003"/>
                      </a:endParaRPr>
                    </a:p>
                  </a:txBody>
                  <a:tcPr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900" b="0" i="0">
                          <a:latin typeface="JPM AM Pro Light" panose="020B0303040103020003"/>
                        </a:rPr>
                        <a:t>R6</a:t>
                      </a:r>
                      <a:endParaRPr lang="en-US" sz="900" b="0" i="0" dirty="0">
                        <a:latin typeface="JPM AM Pro Light" panose="020B0303040103020003"/>
                      </a:endParaRPr>
                    </a:p>
                  </a:txBody>
                  <a:tcPr marR="0"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6.59%</a:t>
                      </a: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6.28%</a:t>
                      </a: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JPM AM Pro Light" panose="020B0303040103020003"/>
                        </a:rPr>
                        <a:t>13.80%</a:t>
                      </a: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841534"/>
                  </a:ext>
                </a:extLst>
              </a:tr>
            </a:tbl>
          </a:graphicData>
        </a:graphic>
      </p:graphicFrame>
      <p:sp>
        <p:nvSpPr>
          <p:cNvPr id="6" name="Text Placeholder 4">
            <a:extLst>
              <a:ext uri="{FF2B5EF4-FFF2-40B4-BE49-F238E27FC236}">
                <a16:creationId xmlns:a16="http://schemas.microsoft.com/office/drawing/2014/main" id="{B9B96746-2534-7FE8-E209-98419F41FDA3}"/>
              </a:ext>
            </a:extLst>
          </p:cNvPr>
          <p:cNvSpPr txBox="1">
            <a:spLocks/>
          </p:cNvSpPr>
          <p:nvPr/>
        </p:nvSpPr>
        <p:spPr>
          <a:xfrm>
            <a:off x="428542" y="5549974"/>
            <a:ext cx="8273570" cy="615553"/>
          </a:xfrm>
          <a:prstGeom prst="rect">
            <a:avLst/>
          </a:prstGeom>
        </p:spPr>
        <p:txBody>
          <a:bodyPr vert="horz" wrap="square" lIns="0" tIns="0" rIns="0" bIns="0" spcCol="182880" rtlCol="0" anchor="b" anchorCtr="0">
            <a:spAutoFit/>
          </a:bodyPr>
          <a:lstStyle>
            <a:lvl1pPr marL="0" indent="0" algn="l" defTabSz="665665" rtl="0" eaLnBrk="1" latinLnBrk="0" hangingPunct="1">
              <a:lnSpc>
                <a:spcPct val="100000"/>
              </a:lnSpc>
              <a:spcBef>
                <a:spcPts val="0"/>
              </a:spcBef>
              <a:spcAft>
                <a:spcPts val="0"/>
              </a:spcAft>
              <a:buClrTx/>
              <a:buFontTx/>
              <a:buNone/>
              <a:defRPr sz="700" b="0" kern="1200">
                <a:solidFill>
                  <a:schemeClr val="tx1"/>
                </a:solidFill>
                <a:latin typeface="JPM AM Pro Book" panose="020B0403040102020003" pitchFamily="34" charset="77"/>
                <a:ea typeface="+mn-ea"/>
                <a:cs typeface="+mn-cs"/>
              </a:defRPr>
            </a:lvl1pPr>
            <a:lvl2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2pPr>
            <a:lvl3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3pPr>
            <a:lvl4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4pPr>
            <a:lvl5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5pPr>
            <a:lvl6pPr marL="0" indent="0" algn="l" defTabSz="665665" rtl="0" eaLnBrk="1" latinLnBrk="0" hangingPunct="1">
              <a:lnSpc>
                <a:spcPct val="100000"/>
              </a:lnSpc>
              <a:spcBef>
                <a:spcPts val="0"/>
              </a:spcBef>
              <a:buClrTx/>
              <a:buFontTx/>
              <a:buNone/>
              <a:defRPr sz="777" b="1" kern="1200">
                <a:solidFill>
                  <a:schemeClr val="tx1"/>
                </a:solidFill>
                <a:latin typeface="JPM AM Pro Book" panose="020B0403040102020003" pitchFamily="34" charset="77"/>
                <a:ea typeface="+mn-ea"/>
                <a:cs typeface="+mn-cs"/>
              </a:defRPr>
            </a:lvl6pPr>
            <a:lvl7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7pPr>
            <a:lvl8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8pPr>
            <a:lvl9pPr marL="0" indent="0" algn="l" defTabSz="665665" rtl="0" eaLnBrk="1" latinLnBrk="0" hangingPunct="1">
              <a:lnSpc>
                <a:spcPct val="100000"/>
              </a:lnSpc>
              <a:spcBef>
                <a:spcPts val="0"/>
              </a:spcBef>
              <a:buClrTx/>
              <a:buFontTx/>
              <a:buNone/>
              <a:defRPr sz="777" kern="1200">
                <a:solidFill>
                  <a:schemeClr val="tx1"/>
                </a:solidFill>
                <a:latin typeface="JPM AM Pro Book" panose="020B0403040102020003" pitchFamily="34" charset="77"/>
                <a:ea typeface="+mn-ea"/>
                <a:cs typeface="+mn-cs"/>
              </a:defRPr>
            </a:lvl9pPr>
          </a:lstStyle>
          <a:p>
            <a:pPr algn="just"/>
            <a:r>
              <a:rPr lang="en-US" sz="800" dirty="0"/>
              <a:t>Source: J.P. Morgan, Morningstar. As of 3/31/2025. </a:t>
            </a:r>
            <a:r>
              <a:rPr lang="en-US" sz="800" b="1" dirty="0"/>
              <a:t>Past performance is not indicative of future results. </a:t>
            </a:r>
            <a:r>
              <a:rPr lang="en-US" sz="800" dirty="0"/>
              <a:t>Mutual funds are subject to certain market risks. Investment returns and principal value of an investment will fluctuate so that an investor's shares, when redeemed, may be worth more or less than original cost. Current performance may be higher or lower than the performance data shown. For performance current to the most recent month-end, please call 1-800-338-4345. Morningstar rankings reflect R6 share class net of fees. JPMorgan Blend Mutual Fund Performance inception: July 2, 2012 for Income, 2020, 2025, 2030, 2035, 2040, 2045, 2050 and 2055 Funds, August 31, 2016 for 2060 and November 1, 2022 for the 2065 fund. *Average for the since inception period only includes funds’ with the longest track record. </a:t>
            </a:r>
          </a:p>
        </p:txBody>
      </p:sp>
      <p:graphicFrame>
        <p:nvGraphicFramePr>
          <p:cNvPr id="3" name="Table 2">
            <a:extLst>
              <a:ext uri="{FF2B5EF4-FFF2-40B4-BE49-F238E27FC236}">
                <a16:creationId xmlns:a16="http://schemas.microsoft.com/office/drawing/2014/main" id="{BAB59748-9F3F-4BE8-B418-C92E1DDE4E09}"/>
              </a:ext>
            </a:extLst>
          </p:cNvPr>
          <p:cNvGraphicFramePr>
            <a:graphicFrameLocks noGrp="1"/>
          </p:cNvGraphicFramePr>
          <p:nvPr/>
        </p:nvGraphicFramePr>
        <p:xfrm>
          <a:off x="419018" y="1694787"/>
          <a:ext cx="8246136" cy="1739244"/>
        </p:xfrm>
        <a:graphic>
          <a:graphicData uri="http://schemas.openxmlformats.org/drawingml/2006/table">
            <a:tbl>
              <a:tblPr/>
              <a:tblGrid>
                <a:gridCol w="1056316">
                  <a:extLst>
                    <a:ext uri="{9D8B030D-6E8A-4147-A177-3AD203B41FA5}">
                      <a16:colId xmlns:a16="http://schemas.microsoft.com/office/drawing/2014/main" val="1251983441"/>
                    </a:ext>
                  </a:extLst>
                </a:gridCol>
                <a:gridCol w="653620">
                  <a:extLst>
                    <a:ext uri="{9D8B030D-6E8A-4147-A177-3AD203B41FA5}">
                      <a16:colId xmlns:a16="http://schemas.microsoft.com/office/drawing/2014/main" val="972013947"/>
                    </a:ext>
                  </a:extLst>
                </a:gridCol>
                <a:gridCol w="653620">
                  <a:extLst>
                    <a:ext uri="{9D8B030D-6E8A-4147-A177-3AD203B41FA5}">
                      <a16:colId xmlns:a16="http://schemas.microsoft.com/office/drawing/2014/main" val="1852786038"/>
                    </a:ext>
                  </a:extLst>
                </a:gridCol>
                <a:gridCol w="653620">
                  <a:extLst>
                    <a:ext uri="{9D8B030D-6E8A-4147-A177-3AD203B41FA5}">
                      <a16:colId xmlns:a16="http://schemas.microsoft.com/office/drawing/2014/main" val="2897143871"/>
                    </a:ext>
                  </a:extLst>
                </a:gridCol>
                <a:gridCol w="653620">
                  <a:extLst>
                    <a:ext uri="{9D8B030D-6E8A-4147-A177-3AD203B41FA5}">
                      <a16:colId xmlns:a16="http://schemas.microsoft.com/office/drawing/2014/main" val="1974373313"/>
                    </a:ext>
                  </a:extLst>
                </a:gridCol>
                <a:gridCol w="653620">
                  <a:extLst>
                    <a:ext uri="{9D8B030D-6E8A-4147-A177-3AD203B41FA5}">
                      <a16:colId xmlns:a16="http://schemas.microsoft.com/office/drawing/2014/main" val="1780986771"/>
                    </a:ext>
                  </a:extLst>
                </a:gridCol>
                <a:gridCol w="653620">
                  <a:extLst>
                    <a:ext uri="{9D8B030D-6E8A-4147-A177-3AD203B41FA5}">
                      <a16:colId xmlns:a16="http://schemas.microsoft.com/office/drawing/2014/main" val="4025269105"/>
                    </a:ext>
                  </a:extLst>
                </a:gridCol>
                <a:gridCol w="653620">
                  <a:extLst>
                    <a:ext uri="{9D8B030D-6E8A-4147-A177-3AD203B41FA5}">
                      <a16:colId xmlns:a16="http://schemas.microsoft.com/office/drawing/2014/main" val="120112485"/>
                    </a:ext>
                  </a:extLst>
                </a:gridCol>
                <a:gridCol w="653620">
                  <a:extLst>
                    <a:ext uri="{9D8B030D-6E8A-4147-A177-3AD203B41FA5}">
                      <a16:colId xmlns:a16="http://schemas.microsoft.com/office/drawing/2014/main" val="2732022397"/>
                    </a:ext>
                  </a:extLst>
                </a:gridCol>
                <a:gridCol w="653620">
                  <a:extLst>
                    <a:ext uri="{9D8B030D-6E8A-4147-A177-3AD203B41FA5}">
                      <a16:colId xmlns:a16="http://schemas.microsoft.com/office/drawing/2014/main" val="486277968"/>
                    </a:ext>
                  </a:extLst>
                </a:gridCol>
                <a:gridCol w="653620">
                  <a:extLst>
                    <a:ext uri="{9D8B030D-6E8A-4147-A177-3AD203B41FA5}">
                      <a16:colId xmlns:a16="http://schemas.microsoft.com/office/drawing/2014/main" val="1756304517"/>
                    </a:ext>
                  </a:extLst>
                </a:gridCol>
                <a:gridCol w="653620">
                  <a:extLst>
                    <a:ext uri="{9D8B030D-6E8A-4147-A177-3AD203B41FA5}">
                      <a16:colId xmlns:a16="http://schemas.microsoft.com/office/drawing/2014/main" val="2438388602"/>
                    </a:ext>
                  </a:extLst>
                </a:gridCol>
              </a:tblGrid>
              <a:tr h="289874">
                <a:tc>
                  <a:txBody>
                    <a:bodyPr/>
                    <a:lstStyle/>
                    <a:p>
                      <a:pPr algn="ctr" fontAlgn="ctr"/>
                      <a:endParaRPr lang="en-US" sz="900" b="0" i="0" u="none" strike="noStrike" dirty="0">
                        <a:solidFill>
                          <a:schemeClr val="bg1"/>
                        </a:solidFill>
                        <a:effectLst/>
                        <a:latin typeface="Arial" panose="020B0604020202020204" pitchFamily="34" charset="0"/>
                      </a:endParaRP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Average</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a:solidFill>
                            <a:schemeClr val="bg1"/>
                          </a:solidFill>
                          <a:effectLst/>
                          <a:latin typeface="Arial" panose="020B0604020202020204" pitchFamily="34" charset="0"/>
                        </a:rPr>
                        <a:t>Income</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2025</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2030</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2035</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2040</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2045</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2050</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2055</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2060</a:t>
                      </a:r>
                    </a:p>
                  </a:txBody>
                  <a:tcPr marL="9525" marR="9525" marT="9525" marB="0" anchor="ctr">
                    <a:lnL>
                      <a:noFill/>
                    </a:lnL>
                    <a:lnR>
                      <a:noFill/>
                    </a:lnR>
                    <a:lnT>
                      <a:noFill/>
                    </a:lnT>
                    <a:lnB>
                      <a:noFill/>
                    </a:lnB>
                    <a:solidFill>
                      <a:schemeClr val="accent5"/>
                    </a:solidFill>
                  </a:tcPr>
                </a:tc>
                <a:tc>
                  <a:txBody>
                    <a:bodyPr/>
                    <a:lstStyle/>
                    <a:p>
                      <a:pPr algn="ctr" fontAlgn="ctr"/>
                      <a:r>
                        <a:rPr lang="en-US" sz="900" b="0" i="0" u="none" strike="noStrike" dirty="0">
                          <a:solidFill>
                            <a:schemeClr val="bg1"/>
                          </a:solidFill>
                          <a:effectLst/>
                          <a:latin typeface="Arial" panose="020B0604020202020204" pitchFamily="34" charset="0"/>
                        </a:rPr>
                        <a:t>2065</a:t>
                      </a:r>
                    </a:p>
                  </a:txBody>
                  <a:tcPr marL="9525" marR="9525" marT="9525" marB="0" anchor="ctr">
                    <a:lnL>
                      <a:noFill/>
                    </a:lnL>
                    <a:lnR>
                      <a:noFill/>
                    </a:lnR>
                    <a:lnT>
                      <a:noFill/>
                    </a:lnT>
                    <a:lnB>
                      <a:noFill/>
                    </a:lnB>
                    <a:solidFill>
                      <a:schemeClr val="accent5"/>
                    </a:solidFill>
                  </a:tcPr>
                </a:tc>
                <a:extLst>
                  <a:ext uri="{0D108BD9-81ED-4DB2-BD59-A6C34878D82A}">
                    <a16:rowId xmlns:a16="http://schemas.microsoft.com/office/drawing/2014/main" val="4261990606"/>
                  </a:ext>
                </a:extLst>
              </a:tr>
              <a:tr h="289874">
                <a:tc>
                  <a:txBody>
                    <a:bodyPr/>
                    <a:lstStyle/>
                    <a:p>
                      <a:pPr algn="l" fontAlgn="ctr"/>
                      <a:r>
                        <a:rPr lang="en-US" sz="900" b="0" i="0" u="none" strike="noStrike" dirty="0">
                          <a:effectLst/>
                          <a:latin typeface="Arial" panose="020B0604020202020204" pitchFamily="34" charset="0"/>
                        </a:rPr>
                        <a:t>Since Inception</a:t>
                      </a:r>
                    </a:p>
                  </a:txBody>
                  <a:tcPr marL="9525" marR="9525" marT="9525" marB="0" anchor="ctr">
                    <a:lnL>
                      <a:noFill/>
                    </a:lnL>
                    <a:lnR>
                      <a:noFill/>
                    </a:lnR>
                    <a:lnT>
                      <a:noFill/>
                    </a:lnT>
                    <a:lnB>
                      <a:noFill/>
                    </a:lnB>
                    <a:noFill/>
                  </a:tcPr>
                </a:tc>
                <a:tc>
                  <a:txBody>
                    <a:bodyPr/>
                    <a:lstStyle/>
                    <a:p>
                      <a:pPr algn="ctr" fontAlgn="ctr"/>
                      <a:r>
                        <a:rPr lang="en-US" sz="900" b="0" i="0" u="none" strike="noStrike" dirty="0">
                          <a:effectLst/>
                          <a:latin typeface="+mj-lt"/>
                        </a:rPr>
                        <a:t>51</a:t>
                      </a:r>
                    </a:p>
                  </a:txBody>
                  <a:tcPr marL="9525" marR="9525" marT="9525" marB="0" anchor="ctr">
                    <a:lnL>
                      <a:noFill/>
                    </a:lnL>
                    <a:lnR>
                      <a:noFill/>
                    </a:lnR>
                    <a:lnT>
                      <a:noFill/>
                    </a:lnT>
                    <a:lnB>
                      <a:noFill/>
                    </a:lnB>
                    <a:solidFill>
                      <a:srgbClr val="FFEA84"/>
                    </a:solidFill>
                  </a:tcPr>
                </a:tc>
                <a:tc>
                  <a:txBody>
                    <a:bodyPr/>
                    <a:lstStyle/>
                    <a:p>
                      <a:pPr algn="ctr" fontAlgn="ctr"/>
                      <a:r>
                        <a:rPr lang="en-US" sz="900" b="0" i="0" u="none" strike="noStrike" dirty="0">
                          <a:effectLst/>
                          <a:latin typeface="+mj-lt"/>
                        </a:rPr>
                        <a:t>18</a:t>
                      </a:r>
                    </a:p>
                  </a:txBody>
                  <a:tcPr marL="9525" marR="9525" marT="9525" marB="0" anchor="ctr">
                    <a:lnL>
                      <a:noFill/>
                    </a:lnL>
                    <a:lnR>
                      <a:noFill/>
                    </a:lnR>
                    <a:lnT>
                      <a:noFill/>
                    </a:lnT>
                    <a:lnB>
                      <a:noFill/>
                    </a:lnB>
                    <a:solidFill>
                      <a:srgbClr val="9BCE7E"/>
                    </a:solidFill>
                  </a:tcPr>
                </a:tc>
                <a:tc>
                  <a:txBody>
                    <a:bodyPr/>
                    <a:lstStyle/>
                    <a:p>
                      <a:pPr algn="ctr" fontAlgn="ctr"/>
                      <a:r>
                        <a:rPr lang="en-US" sz="900" b="0" i="0" u="none" strike="noStrike">
                          <a:effectLst/>
                          <a:latin typeface="+mj-lt"/>
                        </a:rPr>
                        <a:t>62</a:t>
                      </a:r>
                    </a:p>
                  </a:txBody>
                  <a:tcPr marL="9525" marR="9525" marT="9525" marB="0" anchor="ctr">
                    <a:lnL>
                      <a:noFill/>
                    </a:lnL>
                    <a:lnR>
                      <a:noFill/>
                    </a:lnR>
                    <a:lnT>
                      <a:noFill/>
                    </a:lnT>
                    <a:lnB>
                      <a:noFill/>
                    </a:lnB>
                    <a:solidFill>
                      <a:srgbClr val="FECC7E"/>
                    </a:solidFill>
                  </a:tcPr>
                </a:tc>
                <a:tc>
                  <a:txBody>
                    <a:bodyPr/>
                    <a:lstStyle/>
                    <a:p>
                      <a:pPr algn="ctr" fontAlgn="ctr"/>
                      <a:r>
                        <a:rPr lang="en-US" sz="900" b="0" i="0" u="none" strike="noStrike" dirty="0">
                          <a:effectLst/>
                          <a:latin typeface="+mj-lt"/>
                        </a:rPr>
                        <a:t>51</a:t>
                      </a:r>
                    </a:p>
                  </a:txBody>
                  <a:tcPr marL="9525" marR="9525" marT="9525" marB="0" anchor="ctr">
                    <a:lnL>
                      <a:noFill/>
                    </a:lnL>
                    <a:lnR>
                      <a:noFill/>
                    </a:lnR>
                    <a:lnT>
                      <a:noFill/>
                    </a:lnT>
                    <a:lnB>
                      <a:noFill/>
                    </a:lnB>
                    <a:solidFill>
                      <a:srgbClr val="FFE984"/>
                    </a:solidFill>
                  </a:tcPr>
                </a:tc>
                <a:tc>
                  <a:txBody>
                    <a:bodyPr/>
                    <a:lstStyle/>
                    <a:p>
                      <a:pPr algn="ctr" fontAlgn="ctr"/>
                      <a:r>
                        <a:rPr lang="en-US" sz="900" b="0" i="0" u="none" strike="noStrike">
                          <a:effectLst/>
                          <a:latin typeface="+mj-lt"/>
                        </a:rPr>
                        <a:t>49</a:t>
                      </a:r>
                    </a:p>
                  </a:txBody>
                  <a:tcPr marL="9525" marR="9525" marT="9525" marB="0" anchor="ctr">
                    <a:lnL>
                      <a:noFill/>
                    </a:lnL>
                    <a:lnR>
                      <a:noFill/>
                    </a:lnR>
                    <a:lnT>
                      <a:noFill/>
                    </a:lnT>
                    <a:lnB>
                      <a:noFill/>
                    </a:lnB>
                    <a:solidFill>
                      <a:srgbClr val="FBEA83"/>
                    </a:solidFill>
                  </a:tcPr>
                </a:tc>
                <a:tc>
                  <a:txBody>
                    <a:bodyPr/>
                    <a:lstStyle/>
                    <a:p>
                      <a:pPr algn="ctr" fontAlgn="ctr"/>
                      <a:r>
                        <a:rPr lang="en-US" sz="900" b="0" i="0" u="none" strike="noStrike" dirty="0">
                          <a:effectLst/>
                          <a:latin typeface="+mj-lt"/>
                        </a:rPr>
                        <a:t>51</a:t>
                      </a:r>
                    </a:p>
                  </a:txBody>
                  <a:tcPr marL="9525" marR="9525" marT="9525" marB="0" anchor="ctr">
                    <a:lnL>
                      <a:noFill/>
                    </a:lnL>
                    <a:lnR>
                      <a:noFill/>
                    </a:lnR>
                    <a:lnT>
                      <a:noFill/>
                    </a:lnT>
                    <a:lnB>
                      <a:noFill/>
                    </a:lnB>
                    <a:solidFill>
                      <a:srgbClr val="FFE984"/>
                    </a:solidFill>
                  </a:tcPr>
                </a:tc>
                <a:tc>
                  <a:txBody>
                    <a:bodyPr/>
                    <a:lstStyle/>
                    <a:p>
                      <a:pPr algn="ctr" fontAlgn="ctr"/>
                      <a:r>
                        <a:rPr lang="en-US" sz="900" b="0" i="0" u="none" strike="noStrike">
                          <a:effectLst/>
                          <a:latin typeface="+mj-lt"/>
                        </a:rPr>
                        <a:t>52</a:t>
                      </a:r>
                    </a:p>
                  </a:txBody>
                  <a:tcPr marL="9525" marR="9525" marT="9525" marB="0" anchor="ctr">
                    <a:lnL>
                      <a:noFill/>
                    </a:lnL>
                    <a:lnR>
                      <a:noFill/>
                    </a:lnR>
                    <a:lnT>
                      <a:noFill/>
                    </a:lnT>
                    <a:lnB>
                      <a:noFill/>
                    </a:lnB>
                    <a:solidFill>
                      <a:srgbClr val="FFE683"/>
                    </a:solidFill>
                  </a:tcPr>
                </a:tc>
                <a:tc>
                  <a:txBody>
                    <a:bodyPr/>
                    <a:lstStyle/>
                    <a:p>
                      <a:pPr algn="ctr" fontAlgn="ctr"/>
                      <a:r>
                        <a:rPr lang="en-US" sz="900" b="0" i="0" u="none" strike="noStrike">
                          <a:effectLst/>
                          <a:latin typeface="+mj-lt"/>
                        </a:rPr>
                        <a:t>59</a:t>
                      </a:r>
                    </a:p>
                  </a:txBody>
                  <a:tcPr marL="9525" marR="9525" marT="9525" marB="0" anchor="ctr">
                    <a:lnL>
                      <a:noFill/>
                    </a:lnL>
                    <a:lnR>
                      <a:noFill/>
                    </a:lnR>
                    <a:lnT>
                      <a:noFill/>
                    </a:lnT>
                    <a:lnB>
                      <a:noFill/>
                    </a:lnB>
                    <a:solidFill>
                      <a:srgbClr val="FED480"/>
                    </a:solidFill>
                  </a:tcPr>
                </a:tc>
                <a:tc>
                  <a:txBody>
                    <a:bodyPr/>
                    <a:lstStyle/>
                    <a:p>
                      <a:pPr algn="ctr" fontAlgn="ctr"/>
                      <a:r>
                        <a:rPr lang="en-US" sz="900" b="0" i="0" u="none" strike="noStrike">
                          <a:effectLst/>
                          <a:latin typeface="+mj-lt"/>
                        </a:rPr>
                        <a:t>64</a:t>
                      </a:r>
                    </a:p>
                  </a:txBody>
                  <a:tcPr marL="9525" marR="9525" marT="9525" marB="0" anchor="ctr">
                    <a:lnL>
                      <a:noFill/>
                    </a:lnL>
                    <a:lnR>
                      <a:noFill/>
                    </a:lnR>
                    <a:lnT>
                      <a:noFill/>
                    </a:lnT>
                    <a:lnB>
                      <a:noFill/>
                    </a:lnB>
                    <a:solidFill>
                      <a:srgbClr val="FEC77D"/>
                    </a:solidFill>
                  </a:tcPr>
                </a:tc>
                <a:tc>
                  <a:txBody>
                    <a:bodyPr/>
                    <a:lstStyle/>
                    <a:p>
                      <a:pPr algn="ctr" fontAlgn="ctr"/>
                      <a:endParaRPr lang="en-US" sz="900" b="0" i="0" u="none" strike="noStrike">
                        <a:effectLst/>
                        <a:latin typeface="+mj-lt"/>
                      </a:endParaRPr>
                    </a:p>
                  </a:txBody>
                  <a:tcPr marL="9525" marR="9525" marT="9525" marB="0" anchor="ctr">
                    <a:lnL>
                      <a:noFill/>
                    </a:lnL>
                    <a:lnR>
                      <a:noFill/>
                    </a:lnR>
                    <a:lnT>
                      <a:noFill/>
                    </a:lnT>
                    <a:lnB>
                      <a:noFill/>
                    </a:lnB>
                    <a:noFill/>
                  </a:tcPr>
                </a:tc>
                <a:tc>
                  <a:txBody>
                    <a:bodyPr/>
                    <a:lstStyle/>
                    <a:p>
                      <a:pPr algn="ctr" fontAlgn="ctr"/>
                      <a:endParaRPr lang="en-US" sz="900" b="0" i="0" u="none" strike="noStrike" dirty="0">
                        <a:effectLst/>
                        <a:latin typeface="+mj-lt"/>
                      </a:endParaRPr>
                    </a:p>
                  </a:txBody>
                  <a:tcPr marL="9525" marR="9525" marT="9525" marB="0" anchor="ctr">
                    <a:lnL>
                      <a:noFill/>
                    </a:lnL>
                    <a:lnR>
                      <a:noFill/>
                    </a:lnR>
                    <a:lnT>
                      <a:noFill/>
                    </a:lnT>
                    <a:lnB>
                      <a:noFill/>
                    </a:lnB>
                    <a:noFill/>
                  </a:tcPr>
                </a:tc>
                <a:extLst>
                  <a:ext uri="{0D108BD9-81ED-4DB2-BD59-A6C34878D82A}">
                    <a16:rowId xmlns:a16="http://schemas.microsoft.com/office/drawing/2014/main" val="4232329041"/>
                  </a:ext>
                </a:extLst>
              </a:tr>
              <a:tr h="289874">
                <a:tc>
                  <a:txBody>
                    <a:bodyPr/>
                    <a:lstStyle/>
                    <a:p>
                      <a:pPr algn="l" fontAlgn="ctr"/>
                      <a:r>
                        <a:rPr lang="en-US" sz="900" b="0" i="0" u="none" strike="noStrike" dirty="0">
                          <a:effectLst/>
                          <a:latin typeface="Arial" panose="020B0604020202020204" pitchFamily="34" charset="0"/>
                        </a:rPr>
                        <a:t>10 Year</a:t>
                      </a:r>
                    </a:p>
                  </a:txBody>
                  <a:tcPr marL="9525" marR="9525" marT="9525" marB="0" anchor="ctr">
                    <a:lnL>
                      <a:noFill/>
                    </a:lnL>
                    <a:lnR>
                      <a:noFill/>
                    </a:lnR>
                    <a:lnT>
                      <a:noFill/>
                    </a:lnT>
                    <a:lnB>
                      <a:noFill/>
                    </a:lnB>
                    <a:noFill/>
                  </a:tcPr>
                </a:tc>
                <a:tc>
                  <a:txBody>
                    <a:bodyPr/>
                    <a:lstStyle/>
                    <a:p>
                      <a:pPr algn="ctr" fontAlgn="ctr"/>
                      <a:r>
                        <a:rPr lang="en-US" sz="900" b="0" i="0" u="none" strike="noStrike" dirty="0">
                          <a:effectLst/>
                          <a:latin typeface="+mj-lt"/>
                        </a:rPr>
                        <a:t>47</a:t>
                      </a:r>
                    </a:p>
                  </a:txBody>
                  <a:tcPr marL="9525" marR="9525" marT="9525" marB="0" anchor="ctr">
                    <a:lnL>
                      <a:noFill/>
                    </a:lnL>
                    <a:lnR>
                      <a:noFill/>
                    </a:lnR>
                    <a:lnT>
                      <a:noFill/>
                    </a:lnT>
                    <a:lnB>
                      <a:noFill/>
                    </a:lnB>
                    <a:solidFill>
                      <a:srgbClr val="F6E883"/>
                    </a:solidFill>
                  </a:tcPr>
                </a:tc>
                <a:tc>
                  <a:txBody>
                    <a:bodyPr/>
                    <a:lstStyle/>
                    <a:p>
                      <a:pPr algn="ctr" fontAlgn="ctr"/>
                      <a:r>
                        <a:rPr lang="en-US" sz="900" b="0" i="0" u="none" strike="noStrike" dirty="0">
                          <a:effectLst/>
                          <a:latin typeface="+mj-lt"/>
                        </a:rPr>
                        <a:t>19</a:t>
                      </a:r>
                    </a:p>
                  </a:txBody>
                  <a:tcPr marL="9525" marR="9525" marT="9525" marB="0" anchor="ctr">
                    <a:lnL>
                      <a:noFill/>
                    </a:lnL>
                    <a:lnR>
                      <a:noFill/>
                    </a:lnR>
                    <a:lnT>
                      <a:noFill/>
                    </a:lnT>
                    <a:lnB>
                      <a:noFill/>
                    </a:lnB>
                    <a:solidFill>
                      <a:srgbClr val="9ECF7E"/>
                    </a:solidFill>
                  </a:tcPr>
                </a:tc>
                <a:tc>
                  <a:txBody>
                    <a:bodyPr/>
                    <a:lstStyle/>
                    <a:p>
                      <a:pPr algn="ctr" fontAlgn="ctr"/>
                      <a:r>
                        <a:rPr lang="en-US" sz="900" b="0" i="0" u="none" strike="noStrike">
                          <a:effectLst/>
                          <a:latin typeface="+mj-lt"/>
                        </a:rPr>
                        <a:t>60</a:t>
                      </a:r>
                    </a:p>
                  </a:txBody>
                  <a:tcPr marL="9525" marR="9525" marT="9525" marB="0" anchor="ctr">
                    <a:lnL>
                      <a:noFill/>
                    </a:lnL>
                    <a:lnR>
                      <a:noFill/>
                    </a:lnR>
                    <a:lnT>
                      <a:noFill/>
                    </a:lnT>
                    <a:lnB>
                      <a:noFill/>
                    </a:lnB>
                    <a:solidFill>
                      <a:srgbClr val="FED280"/>
                    </a:solidFill>
                  </a:tcPr>
                </a:tc>
                <a:tc>
                  <a:txBody>
                    <a:bodyPr/>
                    <a:lstStyle/>
                    <a:p>
                      <a:pPr algn="ctr" fontAlgn="ctr"/>
                      <a:r>
                        <a:rPr lang="en-US" sz="900" b="0" i="0" u="none" strike="noStrike">
                          <a:effectLst/>
                          <a:latin typeface="+mj-lt"/>
                        </a:rPr>
                        <a:t>56</a:t>
                      </a:r>
                    </a:p>
                  </a:txBody>
                  <a:tcPr marL="9525" marR="9525" marT="9525" marB="0" anchor="ctr">
                    <a:lnL>
                      <a:noFill/>
                    </a:lnL>
                    <a:lnR>
                      <a:noFill/>
                    </a:lnR>
                    <a:lnT>
                      <a:noFill/>
                    </a:lnT>
                    <a:lnB>
                      <a:noFill/>
                    </a:lnB>
                    <a:solidFill>
                      <a:srgbClr val="FFDC81"/>
                    </a:solidFill>
                  </a:tcPr>
                </a:tc>
                <a:tc>
                  <a:txBody>
                    <a:bodyPr/>
                    <a:lstStyle/>
                    <a:p>
                      <a:pPr algn="ctr" fontAlgn="ctr"/>
                      <a:r>
                        <a:rPr lang="en-US" sz="900" b="0" i="0" u="none" strike="noStrike" dirty="0">
                          <a:effectLst/>
                          <a:latin typeface="+mj-lt"/>
                        </a:rPr>
                        <a:t>47</a:t>
                      </a:r>
                    </a:p>
                  </a:txBody>
                  <a:tcPr marL="9525" marR="9525" marT="9525" marB="0" anchor="ctr">
                    <a:lnL>
                      <a:noFill/>
                    </a:lnL>
                    <a:lnR>
                      <a:noFill/>
                    </a:lnR>
                    <a:lnT>
                      <a:noFill/>
                    </a:lnT>
                    <a:lnB>
                      <a:noFill/>
                    </a:lnB>
                    <a:solidFill>
                      <a:srgbClr val="F5E883"/>
                    </a:solidFill>
                  </a:tcPr>
                </a:tc>
                <a:tc>
                  <a:txBody>
                    <a:bodyPr/>
                    <a:lstStyle/>
                    <a:p>
                      <a:pPr algn="ctr" fontAlgn="ctr"/>
                      <a:r>
                        <a:rPr lang="en-US" sz="900" b="0" i="0" u="none" strike="noStrike" dirty="0">
                          <a:effectLst/>
                          <a:latin typeface="+mj-lt"/>
                        </a:rPr>
                        <a:t>48</a:t>
                      </a:r>
                    </a:p>
                  </a:txBody>
                  <a:tcPr marL="9525" marR="9525" marT="9525" marB="0" anchor="ctr">
                    <a:lnL>
                      <a:noFill/>
                    </a:lnL>
                    <a:lnR>
                      <a:noFill/>
                    </a:lnR>
                    <a:lnT>
                      <a:noFill/>
                    </a:lnT>
                    <a:lnB>
                      <a:noFill/>
                    </a:lnB>
                    <a:solidFill>
                      <a:srgbClr val="F8E983"/>
                    </a:solidFill>
                  </a:tcPr>
                </a:tc>
                <a:tc>
                  <a:txBody>
                    <a:bodyPr/>
                    <a:lstStyle/>
                    <a:p>
                      <a:pPr algn="ctr" fontAlgn="ctr"/>
                      <a:r>
                        <a:rPr lang="en-US" sz="900" b="0" i="0" u="none" strike="noStrike" dirty="0">
                          <a:effectLst/>
                          <a:latin typeface="+mj-lt"/>
                        </a:rPr>
                        <a:t>47</a:t>
                      </a:r>
                    </a:p>
                  </a:txBody>
                  <a:tcPr marL="9525" marR="9525" marT="9525" marB="0" anchor="ctr">
                    <a:lnL>
                      <a:noFill/>
                    </a:lnL>
                    <a:lnR>
                      <a:noFill/>
                    </a:lnR>
                    <a:lnT>
                      <a:noFill/>
                    </a:lnT>
                    <a:lnB>
                      <a:noFill/>
                    </a:lnB>
                    <a:solidFill>
                      <a:srgbClr val="F5E883"/>
                    </a:solidFill>
                  </a:tcPr>
                </a:tc>
                <a:tc>
                  <a:txBody>
                    <a:bodyPr/>
                    <a:lstStyle/>
                    <a:p>
                      <a:pPr algn="ctr" fontAlgn="ctr"/>
                      <a:r>
                        <a:rPr lang="en-US" sz="900" b="0" i="0" u="none" strike="noStrike">
                          <a:effectLst/>
                          <a:latin typeface="+mj-lt"/>
                        </a:rPr>
                        <a:t>50</a:t>
                      </a:r>
                    </a:p>
                  </a:txBody>
                  <a:tcPr marL="9525" marR="9525" marT="9525" marB="0" anchor="ctr">
                    <a:lnL>
                      <a:noFill/>
                    </a:lnL>
                    <a:lnR>
                      <a:noFill/>
                    </a:lnR>
                    <a:lnT>
                      <a:noFill/>
                    </a:lnT>
                    <a:lnB>
                      <a:noFill/>
                    </a:lnB>
                    <a:solidFill>
                      <a:srgbClr val="FFEB84"/>
                    </a:solidFill>
                  </a:tcPr>
                </a:tc>
                <a:tc>
                  <a:txBody>
                    <a:bodyPr/>
                    <a:lstStyle/>
                    <a:p>
                      <a:pPr algn="ctr" fontAlgn="ctr"/>
                      <a:r>
                        <a:rPr lang="en-US" sz="900" b="0" i="0" u="none" strike="noStrike">
                          <a:effectLst/>
                          <a:latin typeface="+mj-lt"/>
                        </a:rPr>
                        <a:t>51</a:t>
                      </a:r>
                    </a:p>
                  </a:txBody>
                  <a:tcPr marL="9525" marR="9525" marT="9525" marB="0" anchor="ctr">
                    <a:lnL>
                      <a:noFill/>
                    </a:lnL>
                    <a:lnR>
                      <a:noFill/>
                    </a:lnR>
                    <a:lnT>
                      <a:noFill/>
                    </a:lnT>
                    <a:lnB>
                      <a:noFill/>
                    </a:lnB>
                    <a:solidFill>
                      <a:srgbClr val="FFE984"/>
                    </a:solidFill>
                  </a:tcPr>
                </a:tc>
                <a:tc>
                  <a:txBody>
                    <a:bodyPr/>
                    <a:lstStyle/>
                    <a:p>
                      <a:pPr algn="ctr" fontAlgn="ctr"/>
                      <a:endParaRPr lang="en-US" sz="900" b="0" i="0" u="none" strike="noStrike">
                        <a:effectLst/>
                        <a:latin typeface="+mj-lt"/>
                      </a:endParaRPr>
                    </a:p>
                  </a:txBody>
                  <a:tcPr marL="9525" marR="9525" marT="9525" marB="0" anchor="ctr">
                    <a:lnL>
                      <a:noFill/>
                    </a:lnL>
                    <a:lnR>
                      <a:noFill/>
                    </a:lnR>
                    <a:lnT>
                      <a:noFill/>
                    </a:lnT>
                    <a:lnB>
                      <a:noFill/>
                    </a:lnB>
                    <a:noFill/>
                  </a:tcPr>
                </a:tc>
                <a:tc>
                  <a:txBody>
                    <a:bodyPr/>
                    <a:lstStyle/>
                    <a:p>
                      <a:pPr algn="ctr" fontAlgn="ctr"/>
                      <a:endParaRPr lang="en-US" sz="900" b="0" i="0" u="none" strike="noStrike">
                        <a:effectLst/>
                        <a:latin typeface="+mj-lt"/>
                      </a:endParaRPr>
                    </a:p>
                  </a:txBody>
                  <a:tcPr marL="9525" marR="9525" marT="9525" marB="0" anchor="ctr">
                    <a:lnL>
                      <a:noFill/>
                    </a:lnL>
                    <a:lnR>
                      <a:noFill/>
                    </a:lnR>
                    <a:lnT>
                      <a:noFill/>
                    </a:lnT>
                    <a:lnB>
                      <a:noFill/>
                    </a:lnB>
                    <a:noFill/>
                  </a:tcPr>
                </a:tc>
                <a:extLst>
                  <a:ext uri="{0D108BD9-81ED-4DB2-BD59-A6C34878D82A}">
                    <a16:rowId xmlns:a16="http://schemas.microsoft.com/office/drawing/2014/main" val="3073730677"/>
                  </a:ext>
                </a:extLst>
              </a:tr>
              <a:tr h="289874">
                <a:tc>
                  <a:txBody>
                    <a:bodyPr/>
                    <a:lstStyle/>
                    <a:p>
                      <a:pPr algn="l" fontAlgn="ctr"/>
                      <a:r>
                        <a:rPr lang="en-US" sz="900" b="0" i="0" u="none" strike="noStrike" dirty="0">
                          <a:effectLst/>
                          <a:latin typeface="Arial" panose="020B0604020202020204" pitchFamily="34" charset="0"/>
                        </a:rPr>
                        <a:t>5 Year</a:t>
                      </a:r>
                    </a:p>
                  </a:txBody>
                  <a:tcPr marL="9525" marR="9525" marT="9525" marB="0" anchor="ctr">
                    <a:lnL>
                      <a:noFill/>
                    </a:lnL>
                    <a:lnR>
                      <a:noFill/>
                    </a:lnR>
                    <a:lnT>
                      <a:noFill/>
                    </a:lnT>
                    <a:lnB>
                      <a:noFill/>
                    </a:lnB>
                    <a:noFill/>
                  </a:tcPr>
                </a:tc>
                <a:tc>
                  <a:txBody>
                    <a:bodyPr/>
                    <a:lstStyle/>
                    <a:p>
                      <a:pPr algn="ctr" fontAlgn="ctr"/>
                      <a:r>
                        <a:rPr lang="en-US" sz="900" b="0" i="0" u="none" strike="noStrike">
                          <a:effectLst/>
                          <a:latin typeface="+mj-lt"/>
                        </a:rPr>
                        <a:t>43</a:t>
                      </a:r>
                    </a:p>
                  </a:txBody>
                  <a:tcPr marL="9525" marR="9525" marT="9525" marB="0" anchor="ctr">
                    <a:lnL>
                      <a:noFill/>
                    </a:lnL>
                    <a:lnR>
                      <a:noFill/>
                    </a:lnR>
                    <a:lnT>
                      <a:noFill/>
                    </a:lnT>
                    <a:lnB>
                      <a:noFill/>
                    </a:lnB>
                    <a:solidFill>
                      <a:srgbClr val="EAE582"/>
                    </a:solidFill>
                  </a:tcPr>
                </a:tc>
                <a:tc>
                  <a:txBody>
                    <a:bodyPr/>
                    <a:lstStyle/>
                    <a:p>
                      <a:pPr algn="ctr" fontAlgn="ctr"/>
                      <a:r>
                        <a:rPr lang="en-US" sz="900" b="0" i="0" u="none" strike="noStrike" dirty="0">
                          <a:effectLst/>
                          <a:latin typeface="+mj-lt"/>
                        </a:rPr>
                        <a:t>10</a:t>
                      </a:r>
                    </a:p>
                  </a:txBody>
                  <a:tcPr marL="9525" marR="9525" marT="9525" marB="0" anchor="ctr">
                    <a:lnL>
                      <a:noFill/>
                    </a:lnL>
                    <a:lnR>
                      <a:noFill/>
                    </a:lnR>
                    <a:lnT>
                      <a:noFill/>
                    </a:lnT>
                    <a:lnB>
                      <a:noFill/>
                    </a:lnB>
                    <a:solidFill>
                      <a:srgbClr val="82C77C"/>
                    </a:solidFill>
                  </a:tcPr>
                </a:tc>
                <a:tc>
                  <a:txBody>
                    <a:bodyPr/>
                    <a:lstStyle/>
                    <a:p>
                      <a:pPr algn="ctr" fontAlgn="ctr"/>
                      <a:r>
                        <a:rPr lang="en-US" sz="900" b="0" i="0" u="none" strike="noStrike" dirty="0">
                          <a:effectLst/>
                          <a:latin typeface="+mj-lt"/>
                        </a:rPr>
                        <a:t>63</a:t>
                      </a:r>
                    </a:p>
                  </a:txBody>
                  <a:tcPr marL="9525" marR="9525" marT="9525" marB="0" anchor="ctr">
                    <a:lnL>
                      <a:noFill/>
                    </a:lnL>
                    <a:lnR>
                      <a:noFill/>
                    </a:lnR>
                    <a:lnT>
                      <a:noFill/>
                    </a:lnT>
                    <a:lnB>
                      <a:noFill/>
                    </a:lnB>
                    <a:solidFill>
                      <a:srgbClr val="FECA7E"/>
                    </a:solidFill>
                  </a:tcPr>
                </a:tc>
                <a:tc>
                  <a:txBody>
                    <a:bodyPr/>
                    <a:lstStyle/>
                    <a:p>
                      <a:pPr algn="ctr" fontAlgn="ctr"/>
                      <a:r>
                        <a:rPr lang="en-US" sz="900" b="0" i="0" u="none" strike="noStrike">
                          <a:effectLst/>
                          <a:latin typeface="+mj-lt"/>
                        </a:rPr>
                        <a:t>53</a:t>
                      </a:r>
                    </a:p>
                  </a:txBody>
                  <a:tcPr marL="9525" marR="9525" marT="9525" marB="0" anchor="ctr">
                    <a:lnL>
                      <a:noFill/>
                    </a:lnL>
                    <a:lnR>
                      <a:noFill/>
                    </a:lnR>
                    <a:lnT>
                      <a:noFill/>
                    </a:lnT>
                    <a:lnB>
                      <a:noFill/>
                    </a:lnB>
                    <a:solidFill>
                      <a:srgbClr val="FFE483"/>
                    </a:solidFill>
                  </a:tcPr>
                </a:tc>
                <a:tc>
                  <a:txBody>
                    <a:bodyPr/>
                    <a:lstStyle/>
                    <a:p>
                      <a:pPr algn="ctr" fontAlgn="ctr"/>
                      <a:r>
                        <a:rPr lang="en-US" sz="900" b="0" i="0" u="none" strike="noStrike">
                          <a:effectLst/>
                          <a:latin typeface="+mj-lt"/>
                        </a:rPr>
                        <a:t>35</a:t>
                      </a:r>
                    </a:p>
                  </a:txBody>
                  <a:tcPr marL="9525" marR="9525" marT="9525" marB="0" anchor="ctr">
                    <a:lnL>
                      <a:noFill/>
                    </a:lnL>
                    <a:lnR>
                      <a:noFill/>
                    </a:lnR>
                    <a:lnT>
                      <a:noFill/>
                    </a:lnT>
                    <a:lnB>
                      <a:noFill/>
                    </a:lnB>
                    <a:solidFill>
                      <a:srgbClr val="D0DD81"/>
                    </a:solidFill>
                  </a:tcPr>
                </a:tc>
                <a:tc>
                  <a:txBody>
                    <a:bodyPr/>
                    <a:lstStyle/>
                    <a:p>
                      <a:pPr algn="ctr" fontAlgn="ctr"/>
                      <a:r>
                        <a:rPr lang="en-US" sz="900" b="0" i="0" u="none" strike="noStrike">
                          <a:effectLst/>
                          <a:latin typeface="+mj-lt"/>
                        </a:rPr>
                        <a:t>41</a:t>
                      </a:r>
                    </a:p>
                  </a:txBody>
                  <a:tcPr marL="9525" marR="9525" marT="9525" marB="0" anchor="ctr">
                    <a:lnL>
                      <a:noFill/>
                    </a:lnL>
                    <a:lnR>
                      <a:noFill/>
                    </a:lnR>
                    <a:lnT>
                      <a:noFill/>
                    </a:lnT>
                    <a:lnB>
                      <a:noFill/>
                    </a:lnB>
                    <a:solidFill>
                      <a:srgbClr val="E2E282"/>
                    </a:solidFill>
                  </a:tcPr>
                </a:tc>
                <a:tc>
                  <a:txBody>
                    <a:bodyPr/>
                    <a:lstStyle/>
                    <a:p>
                      <a:pPr algn="ctr" fontAlgn="ctr"/>
                      <a:r>
                        <a:rPr lang="en-US" sz="900" b="0" i="0" u="none" strike="noStrike">
                          <a:effectLst/>
                          <a:latin typeface="+mj-lt"/>
                        </a:rPr>
                        <a:t>34</a:t>
                      </a:r>
                    </a:p>
                  </a:txBody>
                  <a:tcPr marL="9525" marR="9525" marT="9525" marB="0" anchor="ctr">
                    <a:lnL>
                      <a:noFill/>
                    </a:lnL>
                    <a:lnR>
                      <a:noFill/>
                    </a:lnR>
                    <a:lnT>
                      <a:noFill/>
                    </a:lnT>
                    <a:lnB>
                      <a:noFill/>
                    </a:lnB>
                    <a:solidFill>
                      <a:srgbClr val="CDDC81"/>
                    </a:solidFill>
                  </a:tcPr>
                </a:tc>
                <a:tc>
                  <a:txBody>
                    <a:bodyPr/>
                    <a:lstStyle/>
                    <a:p>
                      <a:pPr algn="ctr" fontAlgn="ctr"/>
                      <a:r>
                        <a:rPr lang="en-US" sz="900" b="0" i="0" u="none" strike="noStrike">
                          <a:effectLst/>
                          <a:latin typeface="+mj-lt"/>
                        </a:rPr>
                        <a:t>42</a:t>
                      </a:r>
                    </a:p>
                  </a:txBody>
                  <a:tcPr marL="9525" marR="9525" marT="9525" marB="0" anchor="ctr">
                    <a:lnL>
                      <a:noFill/>
                    </a:lnL>
                    <a:lnR>
                      <a:noFill/>
                    </a:lnR>
                    <a:lnT>
                      <a:noFill/>
                    </a:lnT>
                    <a:lnB>
                      <a:noFill/>
                    </a:lnB>
                    <a:solidFill>
                      <a:srgbClr val="E6E382"/>
                    </a:solidFill>
                  </a:tcPr>
                </a:tc>
                <a:tc>
                  <a:txBody>
                    <a:bodyPr/>
                    <a:lstStyle/>
                    <a:p>
                      <a:pPr algn="ctr" fontAlgn="ctr"/>
                      <a:r>
                        <a:rPr lang="en-US" sz="900" b="0" i="0" u="none" strike="noStrike">
                          <a:effectLst/>
                          <a:latin typeface="+mj-lt"/>
                        </a:rPr>
                        <a:t>53</a:t>
                      </a:r>
                    </a:p>
                  </a:txBody>
                  <a:tcPr marL="9525" marR="9525" marT="9525" marB="0" anchor="ctr">
                    <a:lnL>
                      <a:noFill/>
                    </a:lnL>
                    <a:lnR>
                      <a:noFill/>
                    </a:lnR>
                    <a:lnT>
                      <a:noFill/>
                    </a:lnT>
                    <a:lnB>
                      <a:noFill/>
                    </a:lnB>
                    <a:solidFill>
                      <a:srgbClr val="FFE483"/>
                    </a:solidFill>
                  </a:tcPr>
                </a:tc>
                <a:tc>
                  <a:txBody>
                    <a:bodyPr/>
                    <a:lstStyle/>
                    <a:p>
                      <a:pPr algn="ctr" fontAlgn="ctr"/>
                      <a:r>
                        <a:rPr lang="en-US" sz="900" b="0" i="0" u="none" strike="noStrike">
                          <a:effectLst/>
                          <a:latin typeface="+mj-lt"/>
                        </a:rPr>
                        <a:t>60</a:t>
                      </a:r>
                    </a:p>
                  </a:txBody>
                  <a:tcPr marL="9525" marR="9525" marT="9525" marB="0" anchor="ctr">
                    <a:lnL>
                      <a:noFill/>
                    </a:lnL>
                    <a:lnR>
                      <a:noFill/>
                    </a:lnR>
                    <a:lnT>
                      <a:noFill/>
                    </a:lnT>
                    <a:lnB>
                      <a:noFill/>
                    </a:lnB>
                    <a:solidFill>
                      <a:srgbClr val="FED280"/>
                    </a:solidFill>
                  </a:tcPr>
                </a:tc>
                <a:tc>
                  <a:txBody>
                    <a:bodyPr/>
                    <a:lstStyle/>
                    <a:p>
                      <a:pPr algn="ctr" fontAlgn="ctr"/>
                      <a:endParaRPr lang="en-US" sz="900" b="0" i="0" u="none" strike="noStrike">
                        <a:effectLst/>
                        <a:latin typeface="+mj-lt"/>
                      </a:endParaRPr>
                    </a:p>
                  </a:txBody>
                  <a:tcPr marL="9525" marR="9525" marT="9525" marB="0" anchor="ctr">
                    <a:lnL>
                      <a:noFill/>
                    </a:lnL>
                    <a:lnR>
                      <a:noFill/>
                    </a:lnR>
                    <a:lnT>
                      <a:noFill/>
                    </a:lnT>
                    <a:lnB>
                      <a:noFill/>
                    </a:lnB>
                    <a:noFill/>
                  </a:tcPr>
                </a:tc>
                <a:extLst>
                  <a:ext uri="{0D108BD9-81ED-4DB2-BD59-A6C34878D82A}">
                    <a16:rowId xmlns:a16="http://schemas.microsoft.com/office/drawing/2014/main" val="1854401668"/>
                  </a:ext>
                </a:extLst>
              </a:tr>
              <a:tr h="289874">
                <a:tc>
                  <a:txBody>
                    <a:bodyPr/>
                    <a:lstStyle/>
                    <a:p>
                      <a:pPr algn="l" fontAlgn="ctr"/>
                      <a:r>
                        <a:rPr lang="en-US" sz="900" b="0" i="0" u="none" strike="noStrike" dirty="0">
                          <a:effectLst/>
                          <a:latin typeface="Arial" panose="020B0604020202020204" pitchFamily="34" charset="0"/>
                        </a:rPr>
                        <a:t>3 Year</a:t>
                      </a:r>
                    </a:p>
                  </a:txBody>
                  <a:tcPr marL="9525" marR="9525" marT="9525" marB="0" anchor="ctr">
                    <a:lnL>
                      <a:noFill/>
                    </a:lnL>
                    <a:lnR>
                      <a:noFill/>
                    </a:lnR>
                    <a:lnT>
                      <a:noFill/>
                    </a:lnT>
                    <a:lnB>
                      <a:noFill/>
                    </a:lnB>
                    <a:noFill/>
                  </a:tcPr>
                </a:tc>
                <a:tc>
                  <a:txBody>
                    <a:bodyPr/>
                    <a:lstStyle/>
                    <a:p>
                      <a:pPr algn="ctr" fontAlgn="ctr"/>
                      <a:r>
                        <a:rPr lang="en-US" sz="900" b="0" i="0" u="none" strike="noStrike">
                          <a:effectLst/>
                          <a:latin typeface="+mj-lt"/>
                        </a:rPr>
                        <a:t>22</a:t>
                      </a:r>
                    </a:p>
                  </a:txBody>
                  <a:tcPr marL="9525" marR="9525" marT="9525" marB="0" anchor="ctr">
                    <a:lnL>
                      <a:noFill/>
                    </a:lnL>
                    <a:lnR>
                      <a:noFill/>
                    </a:lnR>
                    <a:lnT>
                      <a:noFill/>
                    </a:lnT>
                    <a:lnB>
                      <a:noFill/>
                    </a:lnB>
                    <a:solidFill>
                      <a:srgbClr val="A6D17E"/>
                    </a:solidFill>
                  </a:tcPr>
                </a:tc>
                <a:tc>
                  <a:txBody>
                    <a:bodyPr/>
                    <a:lstStyle/>
                    <a:p>
                      <a:pPr algn="ctr" fontAlgn="ctr"/>
                      <a:r>
                        <a:rPr lang="en-US" sz="900" b="0" i="0" u="none" strike="noStrike">
                          <a:effectLst/>
                          <a:latin typeface="+mj-lt"/>
                        </a:rPr>
                        <a:t>9</a:t>
                      </a:r>
                    </a:p>
                  </a:txBody>
                  <a:tcPr marL="9525" marR="9525" marT="9525" marB="0" anchor="ctr">
                    <a:lnL>
                      <a:noFill/>
                    </a:lnL>
                    <a:lnR>
                      <a:noFill/>
                    </a:lnR>
                    <a:lnT>
                      <a:noFill/>
                    </a:lnT>
                    <a:lnB>
                      <a:noFill/>
                    </a:lnB>
                    <a:solidFill>
                      <a:srgbClr val="7FC67C"/>
                    </a:solidFill>
                  </a:tcPr>
                </a:tc>
                <a:tc>
                  <a:txBody>
                    <a:bodyPr/>
                    <a:lstStyle/>
                    <a:p>
                      <a:pPr algn="ctr" fontAlgn="ctr"/>
                      <a:r>
                        <a:rPr lang="en-US" sz="900" b="0" i="0" u="none" strike="noStrike" dirty="0">
                          <a:effectLst/>
                          <a:latin typeface="+mj-lt"/>
                        </a:rPr>
                        <a:t>21</a:t>
                      </a:r>
                    </a:p>
                  </a:txBody>
                  <a:tcPr marL="9525" marR="9525" marT="9525" marB="0" anchor="ctr">
                    <a:lnL>
                      <a:noFill/>
                    </a:lnL>
                    <a:lnR>
                      <a:noFill/>
                    </a:lnR>
                    <a:lnT>
                      <a:noFill/>
                    </a:lnT>
                    <a:lnB>
                      <a:noFill/>
                    </a:lnB>
                    <a:solidFill>
                      <a:srgbClr val="A4D07E"/>
                    </a:solidFill>
                  </a:tcPr>
                </a:tc>
                <a:tc>
                  <a:txBody>
                    <a:bodyPr/>
                    <a:lstStyle/>
                    <a:p>
                      <a:pPr algn="ctr" fontAlgn="ctr"/>
                      <a:r>
                        <a:rPr lang="en-US" sz="900" b="0" i="0" u="none" strike="noStrike" dirty="0">
                          <a:effectLst/>
                          <a:latin typeface="+mj-lt"/>
                        </a:rPr>
                        <a:t>19</a:t>
                      </a:r>
                    </a:p>
                  </a:txBody>
                  <a:tcPr marL="9525" marR="9525" marT="9525" marB="0" anchor="ctr">
                    <a:lnL>
                      <a:noFill/>
                    </a:lnL>
                    <a:lnR>
                      <a:noFill/>
                    </a:lnR>
                    <a:lnT>
                      <a:noFill/>
                    </a:lnT>
                    <a:lnB>
                      <a:noFill/>
                    </a:lnB>
                    <a:solidFill>
                      <a:srgbClr val="9ECF7E"/>
                    </a:solidFill>
                  </a:tcPr>
                </a:tc>
                <a:tc>
                  <a:txBody>
                    <a:bodyPr/>
                    <a:lstStyle/>
                    <a:p>
                      <a:pPr algn="ctr" fontAlgn="ctr"/>
                      <a:r>
                        <a:rPr lang="en-US" sz="900" b="0" i="0" u="none" strike="noStrike" dirty="0">
                          <a:effectLst/>
                          <a:latin typeface="+mj-lt"/>
                        </a:rPr>
                        <a:t>16</a:t>
                      </a:r>
                    </a:p>
                  </a:txBody>
                  <a:tcPr marL="9525" marR="9525" marT="9525" marB="0" anchor="ctr">
                    <a:lnL>
                      <a:noFill/>
                    </a:lnL>
                    <a:lnR>
                      <a:noFill/>
                    </a:lnR>
                    <a:lnT>
                      <a:noFill/>
                    </a:lnT>
                    <a:lnB>
                      <a:noFill/>
                    </a:lnB>
                    <a:solidFill>
                      <a:srgbClr val="94CC7D"/>
                    </a:solidFill>
                  </a:tcPr>
                </a:tc>
                <a:tc>
                  <a:txBody>
                    <a:bodyPr/>
                    <a:lstStyle/>
                    <a:p>
                      <a:pPr algn="ctr" fontAlgn="ctr"/>
                      <a:r>
                        <a:rPr lang="en-US" sz="900" b="0" i="0" u="none" strike="noStrike" dirty="0">
                          <a:effectLst/>
                          <a:latin typeface="+mj-lt"/>
                        </a:rPr>
                        <a:t>22</a:t>
                      </a:r>
                    </a:p>
                  </a:txBody>
                  <a:tcPr marL="9525" marR="9525" marT="9525" marB="0" anchor="ctr">
                    <a:lnL>
                      <a:noFill/>
                    </a:lnL>
                    <a:lnR>
                      <a:noFill/>
                    </a:lnR>
                    <a:lnT>
                      <a:noFill/>
                    </a:lnT>
                    <a:lnB>
                      <a:noFill/>
                    </a:lnB>
                    <a:solidFill>
                      <a:srgbClr val="A7D17E"/>
                    </a:solidFill>
                  </a:tcPr>
                </a:tc>
                <a:tc>
                  <a:txBody>
                    <a:bodyPr/>
                    <a:lstStyle/>
                    <a:p>
                      <a:pPr algn="ctr" fontAlgn="ctr"/>
                      <a:r>
                        <a:rPr lang="en-US" sz="900" b="0" i="0" u="none" strike="noStrike" dirty="0">
                          <a:effectLst/>
                          <a:latin typeface="+mj-lt"/>
                        </a:rPr>
                        <a:t>28</a:t>
                      </a:r>
                    </a:p>
                  </a:txBody>
                  <a:tcPr marL="9525" marR="9525" marT="9525" marB="0" anchor="ctr">
                    <a:lnL>
                      <a:noFill/>
                    </a:lnL>
                    <a:lnR>
                      <a:noFill/>
                    </a:lnR>
                    <a:lnT>
                      <a:noFill/>
                    </a:lnT>
                    <a:lnB>
                      <a:noFill/>
                    </a:lnB>
                    <a:solidFill>
                      <a:srgbClr val="BAD780"/>
                    </a:solidFill>
                  </a:tcPr>
                </a:tc>
                <a:tc>
                  <a:txBody>
                    <a:bodyPr/>
                    <a:lstStyle/>
                    <a:p>
                      <a:pPr algn="ctr" fontAlgn="ctr"/>
                      <a:r>
                        <a:rPr lang="en-US" sz="900" b="0" i="0" u="none" strike="noStrike" dirty="0">
                          <a:effectLst/>
                          <a:latin typeface="+mj-lt"/>
                        </a:rPr>
                        <a:t>26</a:t>
                      </a:r>
                    </a:p>
                  </a:txBody>
                  <a:tcPr marL="9525" marR="9525" marT="9525" marB="0" anchor="ctr">
                    <a:lnL>
                      <a:noFill/>
                    </a:lnL>
                    <a:lnR>
                      <a:noFill/>
                    </a:lnR>
                    <a:lnT>
                      <a:noFill/>
                    </a:lnT>
                    <a:lnB>
                      <a:noFill/>
                    </a:lnB>
                    <a:solidFill>
                      <a:srgbClr val="B4D57F"/>
                    </a:solidFill>
                  </a:tcPr>
                </a:tc>
                <a:tc>
                  <a:txBody>
                    <a:bodyPr/>
                    <a:lstStyle/>
                    <a:p>
                      <a:pPr algn="ctr" fontAlgn="ctr"/>
                      <a:r>
                        <a:rPr lang="en-US" sz="900" b="0" i="0" u="none" strike="noStrike" dirty="0">
                          <a:effectLst/>
                          <a:latin typeface="+mj-lt"/>
                        </a:rPr>
                        <a:t>27</a:t>
                      </a:r>
                    </a:p>
                  </a:txBody>
                  <a:tcPr marL="9525" marR="9525" marT="9525" marB="0" anchor="ctr">
                    <a:lnL>
                      <a:noFill/>
                    </a:lnL>
                    <a:lnR>
                      <a:noFill/>
                    </a:lnR>
                    <a:lnT>
                      <a:noFill/>
                    </a:lnT>
                    <a:lnB>
                      <a:noFill/>
                    </a:lnB>
                    <a:solidFill>
                      <a:srgbClr val="B7D67F"/>
                    </a:solidFill>
                  </a:tcPr>
                </a:tc>
                <a:tc>
                  <a:txBody>
                    <a:bodyPr/>
                    <a:lstStyle/>
                    <a:p>
                      <a:pPr algn="ctr" fontAlgn="ctr"/>
                      <a:r>
                        <a:rPr lang="en-US" sz="900" b="0" i="0" u="none" strike="noStrike">
                          <a:effectLst/>
                          <a:latin typeface="+mj-lt"/>
                        </a:rPr>
                        <a:t>28</a:t>
                      </a:r>
                    </a:p>
                  </a:txBody>
                  <a:tcPr marL="9525" marR="9525" marT="9525" marB="0" anchor="ctr">
                    <a:lnL>
                      <a:noFill/>
                    </a:lnL>
                    <a:lnR>
                      <a:noFill/>
                    </a:lnR>
                    <a:lnT>
                      <a:noFill/>
                    </a:lnT>
                    <a:lnB>
                      <a:noFill/>
                    </a:lnB>
                    <a:solidFill>
                      <a:srgbClr val="BAD780"/>
                    </a:solidFill>
                  </a:tcPr>
                </a:tc>
                <a:tc>
                  <a:txBody>
                    <a:bodyPr/>
                    <a:lstStyle/>
                    <a:p>
                      <a:pPr algn="ctr" fontAlgn="ctr"/>
                      <a:endParaRPr lang="en-US" sz="900" b="0" i="0" u="none" strike="noStrike">
                        <a:effectLst/>
                        <a:latin typeface="+mj-lt"/>
                      </a:endParaRPr>
                    </a:p>
                  </a:txBody>
                  <a:tcPr marL="9525" marR="9525" marT="9525" marB="0" anchor="ctr">
                    <a:lnL>
                      <a:noFill/>
                    </a:lnL>
                    <a:lnR>
                      <a:noFill/>
                    </a:lnR>
                    <a:lnT>
                      <a:noFill/>
                    </a:lnT>
                    <a:lnB>
                      <a:noFill/>
                    </a:lnB>
                    <a:noFill/>
                  </a:tcPr>
                </a:tc>
                <a:extLst>
                  <a:ext uri="{0D108BD9-81ED-4DB2-BD59-A6C34878D82A}">
                    <a16:rowId xmlns:a16="http://schemas.microsoft.com/office/drawing/2014/main" val="1447586680"/>
                  </a:ext>
                </a:extLst>
              </a:tr>
              <a:tr h="289874">
                <a:tc>
                  <a:txBody>
                    <a:bodyPr/>
                    <a:lstStyle/>
                    <a:p>
                      <a:pPr algn="l" fontAlgn="ctr"/>
                      <a:r>
                        <a:rPr lang="en-US" sz="900" b="0" i="0" u="none" strike="noStrike" dirty="0">
                          <a:effectLst/>
                          <a:latin typeface="Arial" panose="020B0604020202020204" pitchFamily="34" charset="0"/>
                        </a:rPr>
                        <a:t>1 Year</a:t>
                      </a:r>
                    </a:p>
                  </a:txBody>
                  <a:tcPr marL="9525" marR="9525" marT="9525" marB="0" anchor="ctr">
                    <a:lnL>
                      <a:noFill/>
                    </a:lnL>
                    <a:lnR>
                      <a:noFill/>
                    </a:lnR>
                    <a:lnT>
                      <a:noFill/>
                    </a:lnT>
                    <a:lnB>
                      <a:noFill/>
                    </a:lnB>
                    <a:noFill/>
                  </a:tcPr>
                </a:tc>
                <a:tc>
                  <a:txBody>
                    <a:bodyPr/>
                    <a:lstStyle/>
                    <a:p>
                      <a:pPr algn="ctr" fontAlgn="ctr"/>
                      <a:r>
                        <a:rPr lang="en-US" sz="900" b="0" i="0" u="none" strike="noStrike">
                          <a:effectLst/>
                          <a:latin typeface="+mj-lt"/>
                        </a:rPr>
                        <a:t>14</a:t>
                      </a:r>
                    </a:p>
                  </a:txBody>
                  <a:tcPr marL="9525" marR="9525" marT="9525" marB="0" anchor="ctr">
                    <a:lnL>
                      <a:noFill/>
                    </a:lnL>
                    <a:lnR>
                      <a:noFill/>
                    </a:lnR>
                    <a:lnT>
                      <a:noFill/>
                    </a:lnT>
                    <a:lnB>
                      <a:noFill/>
                    </a:lnB>
                    <a:solidFill>
                      <a:srgbClr val="8ECA7D"/>
                    </a:solidFill>
                  </a:tcPr>
                </a:tc>
                <a:tc>
                  <a:txBody>
                    <a:bodyPr/>
                    <a:lstStyle/>
                    <a:p>
                      <a:pPr algn="ctr" fontAlgn="ctr"/>
                      <a:r>
                        <a:rPr lang="en-US" sz="900" b="0" i="0" u="none" strike="noStrike">
                          <a:effectLst/>
                          <a:latin typeface="+mj-lt"/>
                        </a:rPr>
                        <a:t>1</a:t>
                      </a:r>
                    </a:p>
                  </a:txBody>
                  <a:tcPr marL="9525" marR="9525" marT="9525" marB="0" anchor="ctr">
                    <a:lnL>
                      <a:noFill/>
                    </a:lnL>
                    <a:lnR>
                      <a:noFill/>
                    </a:lnR>
                    <a:lnT>
                      <a:noFill/>
                    </a:lnT>
                    <a:lnB>
                      <a:noFill/>
                    </a:lnB>
                    <a:solidFill>
                      <a:srgbClr val="66BE7B"/>
                    </a:solidFill>
                  </a:tcPr>
                </a:tc>
                <a:tc>
                  <a:txBody>
                    <a:bodyPr/>
                    <a:lstStyle/>
                    <a:p>
                      <a:pPr algn="ctr" fontAlgn="ctr"/>
                      <a:r>
                        <a:rPr lang="en-US" sz="900" b="0" i="0" u="none" strike="noStrike">
                          <a:effectLst/>
                          <a:latin typeface="+mj-lt"/>
                        </a:rPr>
                        <a:t>4</a:t>
                      </a:r>
                    </a:p>
                  </a:txBody>
                  <a:tcPr marL="9525" marR="9525" marT="9525" marB="0" anchor="ctr">
                    <a:lnL>
                      <a:noFill/>
                    </a:lnL>
                    <a:lnR>
                      <a:noFill/>
                    </a:lnR>
                    <a:lnT>
                      <a:noFill/>
                    </a:lnT>
                    <a:lnB>
                      <a:noFill/>
                    </a:lnB>
                    <a:solidFill>
                      <a:srgbClr val="6FC17B"/>
                    </a:solidFill>
                  </a:tcPr>
                </a:tc>
                <a:tc>
                  <a:txBody>
                    <a:bodyPr/>
                    <a:lstStyle/>
                    <a:p>
                      <a:pPr algn="ctr" fontAlgn="ctr"/>
                      <a:r>
                        <a:rPr lang="en-US" sz="900" b="0" i="0" u="none" strike="noStrike">
                          <a:effectLst/>
                          <a:latin typeface="+mj-lt"/>
                        </a:rPr>
                        <a:t>6</a:t>
                      </a:r>
                    </a:p>
                  </a:txBody>
                  <a:tcPr marL="9525" marR="9525" marT="9525" marB="0" anchor="ctr">
                    <a:lnL>
                      <a:noFill/>
                    </a:lnL>
                    <a:lnR>
                      <a:noFill/>
                    </a:lnR>
                    <a:lnT>
                      <a:noFill/>
                    </a:lnT>
                    <a:lnB>
                      <a:noFill/>
                    </a:lnB>
                    <a:solidFill>
                      <a:srgbClr val="75C37C"/>
                    </a:solidFill>
                  </a:tcPr>
                </a:tc>
                <a:tc>
                  <a:txBody>
                    <a:bodyPr/>
                    <a:lstStyle/>
                    <a:p>
                      <a:pPr algn="ctr" fontAlgn="ctr"/>
                      <a:r>
                        <a:rPr lang="en-US" sz="900" b="0" i="0" u="none" strike="noStrike">
                          <a:effectLst/>
                          <a:latin typeface="+mj-lt"/>
                        </a:rPr>
                        <a:t>10</a:t>
                      </a:r>
                    </a:p>
                  </a:txBody>
                  <a:tcPr marL="9525" marR="9525" marT="9525" marB="0" anchor="ctr">
                    <a:lnL>
                      <a:noFill/>
                    </a:lnL>
                    <a:lnR>
                      <a:noFill/>
                    </a:lnR>
                    <a:lnT>
                      <a:noFill/>
                    </a:lnT>
                    <a:lnB>
                      <a:noFill/>
                    </a:lnB>
                    <a:solidFill>
                      <a:srgbClr val="82C77C"/>
                    </a:solidFill>
                  </a:tcPr>
                </a:tc>
                <a:tc>
                  <a:txBody>
                    <a:bodyPr/>
                    <a:lstStyle/>
                    <a:p>
                      <a:pPr algn="ctr" fontAlgn="ctr"/>
                      <a:r>
                        <a:rPr lang="en-US" sz="900" b="0" i="0" u="none" strike="noStrike">
                          <a:effectLst/>
                          <a:latin typeface="+mj-lt"/>
                        </a:rPr>
                        <a:t>12</a:t>
                      </a:r>
                    </a:p>
                  </a:txBody>
                  <a:tcPr marL="9525" marR="9525" marT="9525" marB="0" anchor="ctr">
                    <a:lnL>
                      <a:noFill/>
                    </a:lnL>
                    <a:lnR>
                      <a:noFill/>
                    </a:lnR>
                    <a:lnT>
                      <a:noFill/>
                    </a:lnT>
                    <a:lnB>
                      <a:noFill/>
                    </a:lnB>
                    <a:solidFill>
                      <a:srgbClr val="88C87D"/>
                    </a:solidFill>
                  </a:tcPr>
                </a:tc>
                <a:tc>
                  <a:txBody>
                    <a:bodyPr/>
                    <a:lstStyle/>
                    <a:p>
                      <a:pPr algn="ctr" fontAlgn="ctr"/>
                      <a:r>
                        <a:rPr lang="en-US" sz="900" b="0" i="0" u="none" strike="noStrike">
                          <a:effectLst/>
                          <a:latin typeface="+mj-lt"/>
                        </a:rPr>
                        <a:t>20</a:t>
                      </a:r>
                    </a:p>
                  </a:txBody>
                  <a:tcPr marL="9525" marR="9525" marT="9525" marB="0" anchor="ctr">
                    <a:lnL>
                      <a:noFill/>
                    </a:lnL>
                    <a:lnR>
                      <a:noFill/>
                    </a:lnR>
                    <a:lnT>
                      <a:noFill/>
                    </a:lnT>
                    <a:lnB>
                      <a:noFill/>
                    </a:lnB>
                    <a:solidFill>
                      <a:srgbClr val="A1D07E"/>
                    </a:solidFill>
                  </a:tcPr>
                </a:tc>
                <a:tc>
                  <a:txBody>
                    <a:bodyPr/>
                    <a:lstStyle/>
                    <a:p>
                      <a:pPr algn="ctr" fontAlgn="ctr"/>
                      <a:r>
                        <a:rPr lang="en-US" sz="900" b="0" i="0" u="none" strike="noStrike">
                          <a:effectLst/>
                          <a:latin typeface="+mj-lt"/>
                        </a:rPr>
                        <a:t>18</a:t>
                      </a:r>
                    </a:p>
                  </a:txBody>
                  <a:tcPr marL="9525" marR="9525" marT="9525" marB="0" anchor="ctr">
                    <a:lnL>
                      <a:noFill/>
                    </a:lnL>
                    <a:lnR>
                      <a:noFill/>
                    </a:lnR>
                    <a:lnT>
                      <a:noFill/>
                    </a:lnT>
                    <a:lnB>
                      <a:noFill/>
                    </a:lnB>
                    <a:solidFill>
                      <a:srgbClr val="9BCE7E"/>
                    </a:solidFill>
                  </a:tcPr>
                </a:tc>
                <a:tc>
                  <a:txBody>
                    <a:bodyPr/>
                    <a:lstStyle/>
                    <a:p>
                      <a:pPr algn="ctr" fontAlgn="ctr"/>
                      <a:r>
                        <a:rPr lang="en-US" sz="900" b="0" i="0" u="none" strike="noStrike" dirty="0">
                          <a:effectLst/>
                          <a:latin typeface="+mj-lt"/>
                        </a:rPr>
                        <a:t>22</a:t>
                      </a:r>
                    </a:p>
                  </a:txBody>
                  <a:tcPr marL="9525" marR="9525" marT="9525" marB="0" anchor="ctr">
                    <a:lnL>
                      <a:noFill/>
                    </a:lnL>
                    <a:lnR>
                      <a:noFill/>
                    </a:lnR>
                    <a:lnT>
                      <a:noFill/>
                    </a:lnT>
                    <a:lnB>
                      <a:noFill/>
                    </a:lnB>
                    <a:solidFill>
                      <a:srgbClr val="A7D17E"/>
                    </a:solidFill>
                  </a:tcPr>
                </a:tc>
                <a:tc>
                  <a:txBody>
                    <a:bodyPr/>
                    <a:lstStyle/>
                    <a:p>
                      <a:pPr algn="ctr" fontAlgn="ctr"/>
                      <a:r>
                        <a:rPr lang="en-US" sz="900" b="0" i="0" u="none" strike="noStrike" dirty="0">
                          <a:effectLst/>
                          <a:latin typeface="+mj-lt"/>
                        </a:rPr>
                        <a:t>18</a:t>
                      </a:r>
                    </a:p>
                  </a:txBody>
                  <a:tcPr marL="9525" marR="9525" marT="9525" marB="0" anchor="ctr">
                    <a:lnL>
                      <a:noFill/>
                    </a:lnL>
                    <a:lnR>
                      <a:noFill/>
                    </a:lnR>
                    <a:lnT>
                      <a:noFill/>
                    </a:lnT>
                    <a:lnB>
                      <a:noFill/>
                    </a:lnB>
                    <a:solidFill>
                      <a:srgbClr val="9BCE7E"/>
                    </a:solidFill>
                  </a:tcPr>
                </a:tc>
                <a:tc>
                  <a:txBody>
                    <a:bodyPr/>
                    <a:lstStyle/>
                    <a:p>
                      <a:pPr algn="ctr" fontAlgn="ctr"/>
                      <a:r>
                        <a:rPr lang="en-US" sz="900" b="0" i="0" u="none" strike="noStrike" dirty="0">
                          <a:effectLst/>
                          <a:latin typeface="+mj-lt"/>
                        </a:rPr>
                        <a:t>27</a:t>
                      </a:r>
                    </a:p>
                  </a:txBody>
                  <a:tcPr marL="9525" marR="9525" marT="9525" marB="0" anchor="ctr">
                    <a:lnL>
                      <a:noFill/>
                    </a:lnL>
                    <a:lnR>
                      <a:noFill/>
                    </a:lnR>
                    <a:lnT>
                      <a:noFill/>
                    </a:lnT>
                    <a:lnB>
                      <a:noFill/>
                    </a:lnB>
                    <a:solidFill>
                      <a:srgbClr val="B7D67F"/>
                    </a:solidFill>
                  </a:tcPr>
                </a:tc>
                <a:extLst>
                  <a:ext uri="{0D108BD9-81ED-4DB2-BD59-A6C34878D82A}">
                    <a16:rowId xmlns:a16="http://schemas.microsoft.com/office/drawing/2014/main" val="3844834100"/>
                  </a:ext>
                </a:extLst>
              </a:tr>
            </a:tbl>
          </a:graphicData>
        </a:graphic>
      </p:graphicFrame>
      <p:sp>
        <p:nvSpPr>
          <p:cNvPr id="5" name="Text Placeholder 9">
            <a:extLst>
              <a:ext uri="{FF2B5EF4-FFF2-40B4-BE49-F238E27FC236}">
                <a16:creationId xmlns:a16="http://schemas.microsoft.com/office/drawing/2014/main" id="{EC0C019C-38DE-E4E2-BED2-B59B70F8D44E}"/>
              </a:ext>
            </a:extLst>
          </p:cNvPr>
          <p:cNvSpPr>
            <a:spLocks noGrp="1"/>
          </p:cNvSpPr>
          <p:nvPr>
            <p:ph type="body" sz="quarter" idx="25"/>
          </p:nvPr>
        </p:nvSpPr>
        <p:spPr>
          <a:xfrm>
            <a:off x="428542" y="-1148245"/>
            <a:ext cx="8273570" cy="923330"/>
          </a:xfrm>
        </p:spPr>
        <p:txBody>
          <a:bodyPr/>
          <a:lstStyle/>
          <a:p>
            <a:r>
              <a:rPr lang="en-US" sz="1000" dirty="0"/>
              <a:t>Mutual funds are subject to certain market risks. Investment returns and principal value of an investment will fluctuate so that an investor's shares, when redeemed, may be worth more or less than original cost. Current performance may be higher or lower than the performance data shown. For performance current to the most recent month-end, please call 1-800-338-4345. Source: J.P. Morgan Asset Management, Morningstar. Different share classes may have different ratings. Please see disclosure page for index definitions. Performance inception: July 02, 2012 for Income, 2020, 2025, 2030, 2035, 2040, 2045, 2050 and 2055 Funds. August 31, 2016 for the 2060 Fund. November 01, 2022 for the 2065 Fund. Benchmark data begins with first full month of performance data. </a:t>
            </a:r>
            <a:r>
              <a:rPr lang="en-US" sz="1000" b="1" i="1" dirty="0"/>
              <a:t>Past performance is no guarantee of future results. </a:t>
            </a:r>
          </a:p>
        </p:txBody>
      </p:sp>
    </p:spTree>
    <p:custDataLst>
      <p:tags r:id="rId1"/>
    </p:custDataLst>
    <p:extLst>
      <p:ext uri="{BB962C8B-B14F-4D97-AF65-F5344CB8AC3E}">
        <p14:creationId xmlns:p14="http://schemas.microsoft.com/office/powerpoint/2010/main" val="361067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7D41-61BC-F83D-E1DD-2E8FDA4986D9}"/>
              </a:ext>
            </a:extLst>
          </p:cNvPr>
          <p:cNvSpPr>
            <a:spLocks noGrp="1"/>
          </p:cNvSpPr>
          <p:nvPr>
            <p:ph type="title"/>
          </p:nvPr>
        </p:nvSpPr>
        <p:spPr>
          <a:xfrm>
            <a:off x="437305" y="191039"/>
            <a:ext cx="5586729" cy="874662"/>
          </a:xfrm>
        </p:spPr>
        <p:txBody>
          <a:bodyPr/>
          <a:lstStyle/>
          <a:p>
            <a:r>
              <a:rPr lang="en-US" dirty="0"/>
              <a:t>Retirement insights</a:t>
            </a:r>
          </a:p>
        </p:txBody>
      </p:sp>
      <p:sp>
        <p:nvSpPr>
          <p:cNvPr id="9" name="Content Placeholder 2">
            <a:extLst>
              <a:ext uri="{FF2B5EF4-FFF2-40B4-BE49-F238E27FC236}">
                <a16:creationId xmlns:a16="http://schemas.microsoft.com/office/drawing/2014/main" id="{B677E978-FD59-E257-C23F-17B15A3CE908}"/>
              </a:ext>
            </a:extLst>
          </p:cNvPr>
          <p:cNvSpPr txBox="1">
            <a:spLocks/>
          </p:cNvSpPr>
          <p:nvPr/>
        </p:nvSpPr>
        <p:spPr>
          <a:xfrm>
            <a:off x="392865" y="1195330"/>
            <a:ext cx="7926278" cy="190052"/>
          </a:xfrm>
          <a:prstGeom prst="rect">
            <a:avLst/>
          </a:prstGeom>
        </p:spPr>
        <p:txBody>
          <a:bodyPr vert="horz" wrap="square" lIns="0" tIns="0" rIns="0" bIns="0" spcCol="182880" rtlCol="0" anchor="t">
            <a:spAutoFit/>
          </a:bodyPr>
          <a:lstStyle>
            <a:lvl1pPr marL="0" indent="0" algn="l" defTabSz="755957" rtl="0" eaLnBrk="1" latinLnBrk="0" hangingPunct="1">
              <a:lnSpc>
                <a:spcPct val="100000"/>
              </a:lnSpc>
              <a:spcBef>
                <a:spcPts val="992"/>
              </a:spcBef>
              <a:buClrTx/>
              <a:buFont typeface="Arial" panose="020B0604020202020204" pitchFamily="34" charset="0"/>
              <a:buNone/>
              <a:defRPr sz="1200" b="1" kern="1200">
                <a:solidFill>
                  <a:schemeClr val="tx1"/>
                </a:solidFill>
                <a:latin typeface="+mj-lt"/>
                <a:ea typeface="+mn-ea"/>
                <a:cs typeface="+mn-cs"/>
              </a:defRPr>
            </a:lvl1pPr>
            <a:lvl2pPr marL="0" indent="0" algn="l" defTabSz="755957" rtl="0" eaLnBrk="1" latinLnBrk="0" hangingPunct="1">
              <a:lnSpc>
                <a:spcPct val="100000"/>
              </a:lnSpc>
              <a:spcBef>
                <a:spcPts val="331"/>
              </a:spcBef>
              <a:buClrTx/>
              <a:buFont typeface="Arial" panose="020B0604020202020204" pitchFamily="34" charset="0"/>
              <a:buNone/>
              <a:defRPr sz="1200" kern="1200">
                <a:solidFill>
                  <a:schemeClr val="tx1"/>
                </a:solidFill>
                <a:latin typeface="+mn-lt"/>
                <a:ea typeface="+mn-ea"/>
                <a:cs typeface="+mn-cs"/>
              </a:defRPr>
            </a:lvl2pPr>
            <a:lvl3pPr marL="197739" indent="-197739" algn="l" defTabSz="755957" rtl="0" eaLnBrk="1" latinLnBrk="0" hangingPunct="1">
              <a:lnSpc>
                <a:spcPct val="100000"/>
              </a:lnSpc>
              <a:spcBef>
                <a:spcPts val="331"/>
              </a:spcBef>
              <a:buClrTx/>
              <a:buFont typeface="Arial" panose="020B0604020202020204" pitchFamily="34" charset="0"/>
              <a:buChar char="–"/>
              <a:defRPr sz="1200" kern="1200">
                <a:solidFill>
                  <a:schemeClr val="tx1"/>
                </a:solidFill>
                <a:latin typeface="+mn-lt"/>
                <a:ea typeface="+mn-ea"/>
                <a:cs typeface="+mn-cs"/>
              </a:defRPr>
            </a:lvl3pPr>
            <a:lvl4pPr marL="395478" indent="-197739" algn="l" defTabSz="755957" rtl="0" eaLnBrk="1" latinLnBrk="0" hangingPunct="1">
              <a:lnSpc>
                <a:spcPct val="100000"/>
              </a:lnSpc>
              <a:spcBef>
                <a:spcPts val="331"/>
              </a:spcBef>
              <a:buClrTx/>
              <a:buFont typeface="Arial" panose="020B0604020202020204" pitchFamily="34" charset="0"/>
              <a:buChar char="–"/>
              <a:defRPr sz="1200" kern="1200">
                <a:solidFill>
                  <a:schemeClr val="tx1"/>
                </a:solidFill>
                <a:latin typeface="+mn-lt"/>
                <a:ea typeface="+mn-ea"/>
                <a:cs typeface="+mn-cs"/>
              </a:defRPr>
            </a:lvl4pPr>
            <a:lvl5pPr marL="593217" indent="-197739" algn="l" defTabSz="755957" rtl="0" eaLnBrk="1" latinLnBrk="0" hangingPunct="1">
              <a:lnSpc>
                <a:spcPct val="100000"/>
              </a:lnSpc>
              <a:spcBef>
                <a:spcPts val="331"/>
              </a:spcBef>
              <a:buClrTx/>
              <a:buFont typeface="Arial" panose="020B0604020202020204" pitchFamily="34" charset="0"/>
              <a:buChar char="–"/>
              <a:defRPr sz="1200" kern="1200">
                <a:solidFill>
                  <a:schemeClr val="tx1"/>
                </a:solidFill>
                <a:latin typeface="+mn-lt"/>
                <a:ea typeface="+mn-ea"/>
                <a:cs typeface="+mn-cs"/>
              </a:defRPr>
            </a:lvl5pPr>
            <a:lvl6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j-lt"/>
                <a:ea typeface="+mn-ea"/>
                <a:cs typeface="+mn-cs"/>
              </a:defRPr>
            </a:lvl6pPr>
            <a:lvl7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n-lt"/>
                <a:ea typeface="+mn-ea"/>
                <a:cs typeface="+mn-cs"/>
              </a:defRPr>
            </a:lvl7pPr>
            <a:lvl8pPr marL="197739"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8pPr>
            <a:lvl9pPr marL="395478"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9pPr>
          </a:lstStyle>
          <a:p>
            <a:pPr marL="0" marR="0" lvl="1" indent="0" algn="l" defTabSz="49339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35" b="0" i="0" u="none" strike="noStrike" kern="1200" cap="none" spc="0" normalizeH="0" baseline="0" noProof="0" dirty="0">
                <a:ln>
                  <a:noFill/>
                </a:ln>
                <a:solidFill>
                  <a:srgbClr val="000000"/>
                </a:solidFill>
                <a:effectLst/>
                <a:uLnTx/>
                <a:uFillTx/>
                <a:latin typeface="Arial"/>
                <a:ea typeface="+mn-ea"/>
                <a:cs typeface="+mn-cs"/>
              </a:rPr>
              <a:t>Better understand real-world participant and plan sponsor attitudes and behaviors.</a:t>
            </a:r>
          </a:p>
        </p:txBody>
      </p:sp>
      <p:sp>
        <p:nvSpPr>
          <p:cNvPr id="11" name="Rectangle 10">
            <a:extLst>
              <a:ext uri="{FF2B5EF4-FFF2-40B4-BE49-F238E27FC236}">
                <a16:creationId xmlns:a16="http://schemas.microsoft.com/office/drawing/2014/main" id="{DBA3490B-0032-5AA0-C97D-4221566B8537}"/>
              </a:ext>
            </a:extLst>
          </p:cNvPr>
          <p:cNvSpPr>
            <a:spLocks/>
          </p:cNvSpPr>
          <p:nvPr/>
        </p:nvSpPr>
        <p:spPr>
          <a:xfrm>
            <a:off x="2499571" y="1459454"/>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BA3AF8D0-D58E-3DFD-EEC6-FF1C1E4C8B4E}"/>
              </a:ext>
            </a:extLst>
          </p:cNvPr>
          <p:cNvSpPr>
            <a:spLocks/>
          </p:cNvSpPr>
          <p:nvPr/>
        </p:nvSpPr>
        <p:spPr>
          <a:xfrm>
            <a:off x="392865" y="1459454"/>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7AFEA51-C7C7-91DC-5510-73BD073A2FE9}"/>
              </a:ext>
            </a:extLst>
          </p:cNvPr>
          <p:cNvSpPr>
            <a:spLocks/>
          </p:cNvSpPr>
          <p:nvPr/>
        </p:nvSpPr>
        <p:spPr>
          <a:xfrm>
            <a:off x="4606277" y="1459454"/>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72740615-6BF2-4B1E-255B-32E24650F0C0}"/>
              </a:ext>
            </a:extLst>
          </p:cNvPr>
          <p:cNvSpPr>
            <a:spLocks/>
          </p:cNvSpPr>
          <p:nvPr/>
        </p:nvSpPr>
        <p:spPr>
          <a:xfrm>
            <a:off x="6712984" y="1459454"/>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4E9E8341-50A0-E4FE-001D-BE710A7C435D}"/>
              </a:ext>
            </a:extLst>
          </p:cNvPr>
          <p:cNvSpPr>
            <a:spLocks/>
          </p:cNvSpPr>
          <p:nvPr/>
        </p:nvSpPr>
        <p:spPr>
          <a:xfrm>
            <a:off x="4606277" y="3840550"/>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65F94352-77C5-E953-F540-6BFF4A83575E}"/>
              </a:ext>
            </a:extLst>
          </p:cNvPr>
          <p:cNvSpPr>
            <a:spLocks/>
          </p:cNvSpPr>
          <p:nvPr/>
        </p:nvSpPr>
        <p:spPr>
          <a:xfrm>
            <a:off x="6701634" y="3840550"/>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object 29">
            <a:extLst>
              <a:ext uri="{FF2B5EF4-FFF2-40B4-BE49-F238E27FC236}">
                <a16:creationId xmlns:a16="http://schemas.microsoft.com/office/drawing/2014/main" id="{47670FCD-866F-1695-D813-2DEBE437B92F}"/>
              </a:ext>
            </a:extLst>
          </p:cNvPr>
          <p:cNvSpPr txBox="1">
            <a:spLocks/>
          </p:cNvSpPr>
          <p:nvPr/>
        </p:nvSpPr>
        <p:spPr>
          <a:xfrm>
            <a:off x="4816896" y="5296970"/>
            <a:ext cx="1522866" cy="829580"/>
          </a:xfrm>
          <a:prstGeom prst="rect">
            <a:avLst/>
          </a:prstGeom>
        </p:spPr>
        <p:txBody>
          <a:bodyPr vert="horz" wrap="square" lIns="0" tIns="16123" rIns="0" bIns="0" rtlCol="0">
            <a:spAutoFit/>
          </a:bodyPr>
          <a:lstStyle/>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882" b="1" i="0" u="none" strike="noStrike" kern="1200" cap="none" spc="0" normalizeH="0" baseline="0" noProof="0" dirty="0">
                <a:ln>
                  <a:noFill/>
                </a:ln>
                <a:solidFill>
                  <a:srgbClr val="000000"/>
                </a:solidFill>
                <a:effectLst/>
                <a:uLnTx/>
                <a:uFillTx/>
                <a:latin typeface="Arial"/>
                <a:ea typeface="+mn-ea"/>
                <a:cs typeface="Arial"/>
              </a:rPr>
              <a:t>Retirement by the Numbers*</a:t>
            </a:r>
          </a:p>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706" b="0" i="0" u="none" strike="noStrike" kern="1200" cap="none" spc="0" normalizeH="0" baseline="0" noProof="0" dirty="0">
                <a:ln>
                  <a:noFill/>
                </a:ln>
                <a:solidFill>
                  <a:srgbClr val="000000"/>
                </a:solidFill>
                <a:effectLst/>
                <a:uLnTx/>
                <a:uFillTx/>
                <a:latin typeface="Arial"/>
                <a:ea typeface="+mn-ea"/>
                <a:cs typeface="Arial"/>
              </a:rPr>
              <a:t>This research shows how retirement saving and spending patterns can add up to more successful funding outcomes – coming soon</a:t>
            </a:r>
            <a:endParaRPr kumimoji="0" lang="en-US" sz="971" b="0" i="0" u="none" strike="noStrike" kern="1200" cap="none" spc="0" normalizeH="0" baseline="0" noProof="0" dirty="0">
              <a:ln>
                <a:noFill/>
              </a:ln>
              <a:solidFill>
                <a:srgbClr val="000000"/>
              </a:solidFill>
              <a:effectLst/>
              <a:uLnTx/>
              <a:uFillTx/>
              <a:latin typeface="Arial"/>
              <a:ea typeface="+mn-ea"/>
              <a:cs typeface="Arial"/>
            </a:endParaRPr>
          </a:p>
          <a:p>
            <a:pPr marL="8062" marR="3224" lvl="0" indent="0" algn="ctr" defTabSz="865680" rtl="0" eaLnBrk="1" fontAlgn="auto" latinLnBrk="0" hangingPunct="1">
              <a:lnSpc>
                <a:spcPct val="100000"/>
              </a:lnSpc>
              <a:spcBef>
                <a:spcPts val="431"/>
              </a:spcBef>
              <a:spcAft>
                <a:spcPts val="0"/>
              </a:spcAft>
              <a:buClrTx/>
              <a:buSzTx/>
              <a:buFontTx/>
              <a:buNone/>
              <a:tabLst/>
              <a:defRPr/>
            </a:pPr>
            <a:endParaRPr kumimoji="0" lang="en-US" sz="913" b="0" i="0" u="sng" strike="noStrike" kern="1200" cap="none" spc="0" normalizeH="0" baseline="0" noProof="0" dirty="0">
              <a:ln>
                <a:noFill/>
              </a:ln>
              <a:solidFill>
                <a:srgbClr val="000000"/>
              </a:solidFill>
              <a:effectLst/>
              <a:uLnTx/>
              <a:uFillTx/>
              <a:latin typeface="Arial"/>
              <a:ea typeface="+mn-ea"/>
              <a:cs typeface="Arial"/>
            </a:endParaRPr>
          </a:p>
        </p:txBody>
      </p:sp>
      <p:sp>
        <p:nvSpPr>
          <p:cNvPr id="28" name="object 29">
            <a:extLst>
              <a:ext uri="{FF2B5EF4-FFF2-40B4-BE49-F238E27FC236}">
                <a16:creationId xmlns:a16="http://schemas.microsoft.com/office/drawing/2014/main" id="{5C7043F2-C365-8593-CE18-28AC0E686695}"/>
              </a:ext>
            </a:extLst>
          </p:cNvPr>
          <p:cNvSpPr txBox="1">
            <a:spLocks/>
          </p:cNvSpPr>
          <p:nvPr/>
        </p:nvSpPr>
        <p:spPr>
          <a:xfrm>
            <a:off x="694841" y="2788900"/>
            <a:ext cx="1215069" cy="152023"/>
          </a:xfrm>
          <a:prstGeom prst="rect">
            <a:avLst/>
          </a:prstGeom>
        </p:spPr>
        <p:txBody>
          <a:bodyPr vert="horz" wrap="square" lIns="0" tIns="16123" rIns="0" bIns="0" rtlCol="0">
            <a:spAutoFit/>
          </a:bodyPr>
          <a:lstStyle/>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882" b="1" i="0" u="none" strike="noStrike" kern="1200" cap="none" spc="0" normalizeH="0" baseline="0" noProof="0" dirty="0">
                <a:ln>
                  <a:noFill/>
                </a:ln>
                <a:solidFill>
                  <a:srgbClr val="000000"/>
                </a:solidFill>
                <a:effectLst/>
                <a:uLnTx/>
                <a:uFillTx/>
                <a:latin typeface="Arial"/>
                <a:ea typeface="+mn-ea"/>
                <a:cs typeface="Arial"/>
              </a:rPr>
              <a:t>Guide to Retirement</a:t>
            </a:r>
          </a:p>
        </p:txBody>
      </p:sp>
      <p:sp>
        <p:nvSpPr>
          <p:cNvPr id="29" name="object 29">
            <a:extLst>
              <a:ext uri="{FF2B5EF4-FFF2-40B4-BE49-F238E27FC236}">
                <a16:creationId xmlns:a16="http://schemas.microsoft.com/office/drawing/2014/main" id="{A77F4765-66C2-B5BA-3524-ACA0A34667D1}"/>
              </a:ext>
            </a:extLst>
          </p:cNvPr>
          <p:cNvSpPr txBox="1">
            <a:spLocks/>
          </p:cNvSpPr>
          <p:nvPr/>
        </p:nvSpPr>
        <p:spPr>
          <a:xfrm>
            <a:off x="2871151" y="2745771"/>
            <a:ext cx="1215069" cy="287765"/>
          </a:xfrm>
          <a:prstGeom prst="rect">
            <a:avLst/>
          </a:prstGeom>
        </p:spPr>
        <p:txBody>
          <a:bodyPr vert="horz" wrap="square" lIns="0" tIns="16123" rIns="0" bIns="0" rtlCol="0">
            <a:spAutoFit/>
          </a:bodyPr>
          <a:lstStyle/>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882" b="1" i="0" u="none" strike="noStrike" kern="1200" cap="none" spc="0" normalizeH="0" baseline="0" noProof="0" dirty="0">
                <a:ln>
                  <a:noFill/>
                </a:ln>
                <a:solidFill>
                  <a:srgbClr val="000000"/>
                </a:solidFill>
                <a:effectLst/>
                <a:uLnTx/>
                <a:uFillTx/>
                <a:latin typeface="Arial"/>
                <a:ea typeface="+mn-ea"/>
                <a:cs typeface="Arial"/>
              </a:rPr>
              <a:t>Principles for a successful retirement</a:t>
            </a:r>
          </a:p>
        </p:txBody>
      </p:sp>
      <p:pic>
        <p:nvPicPr>
          <p:cNvPr id="30" name="Picture 29">
            <a:extLst>
              <a:ext uri="{FF2B5EF4-FFF2-40B4-BE49-F238E27FC236}">
                <a16:creationId xmlns:a16="http://schemas.microsoft.com/office/drawing/2014/main" id="{12A04D24-DE4B-3D84-58FD-5E95A3C4FCFD}"/>
              </a:ext>
            </a:extLst>
          </p:cNvPr>
          <p:cNvPicPr>
            <a:picLocks noChangeAspect="1"/>
          </p:cNvPicPr>
          <p:nvPr/>
        </p:nvPicPr>
        <p:blipFill>
          <a:blip r:embed="rId4"/>
          <a:stretch>
            <a:fillRect/>
          </a:stretch>
        </p:blipFill>
        <p:spPr>
          <a:xfrm>
            <a:off x="5143186" y="3965638"/>
            <a:ext cx="843830" cy="1182054"/>
          </a:xfrm>
          <a:prstGeom prst="rect">
            <a:avLst/>
          </a:prstGeom>
          <a:ln w="6350">
            <a:solidFill>
              <a:srgbClr val="FFFFFF">
                <a:lumMod val="85000"/>
              </a:srgbClr>
            </a:solidFill>
          </a:ln>
          <a:effectLst/>
        </p:spPr>
      </p:pic>
      <p:sp>
        <p:nvSpPr>
          <p:cNvPr id="31" name="TextBox 30">
            <a:extLst>
              <a:ext uri="{FF2B5EF4-FFF2-40B4-BE49-F238E27FC236}">
                <a16:creationId xmlns:a16="http://schemas.microsoft.com/office/drawing/2014/main" id="{76A3B3B0-EAF3-3E72-92B0-CCF673D8F991}"/>
              </a:ext>
            </a:extLst>
          </p:cNvPr>
          <p:cNvSpPr txBox="1"/>
          <p:nvPr/>
        </p:nvSpPr>
        <p:spPr>
          <a:xfrm>
            <a:off x="392865" y="2946686"/>
            <a:ext cx="1897841" cy="744050"/>
          </a:xfrm>
          <a:prstGeom prst="rect">
            <a:avLst/>
          </a:prstGeom>
          <a:noFill/>
        </p:spPr>
        <p:txBody>
          <a:bodyPr wrap="square">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706" b="0" i="0" u="none" strike="noStrike" kern="1200" cap="none" spc="0" normalizeH="0" baseline="0" noProof="0" dirty="0">
                <a:ln>
                  <a:noFill/>
                </a:ln>
                <a:solidFill>
                  <a:srgbClr val="000000"/>
                </a:solidFill>
                <a:effectLst/>
                <a:uLnTx/>
                <a:uFillTx/>
                <a:latin typeface="Arial"/>
                <a:ea typeface="+mn-ea"/>
                <a:cs typeface="Arial"/>
              </a:rPr>
              <a:t>The Guide to Retirement provides an effective framework for supporting your retirement planning conversations. It includes charts and graphs to help explain complex topics in a clear and concise manner</a:t>
            </a:r>
          </a:p>
        </p:txBody>
      </p:sp>
      <p:sp>
        <p:nvSpPr>
          <p:cNvPr id="33" name="TextBox 32">
            <a:extLst>
              <a:ext uri="{FF2B5EF4-FFF2-40B4-BE49-F238E27FC236}">
                <a16:creationId xmlns:a16="http://schemas.microsoft.com/office/drawing/2014/main" id="{3854D5C2-E8D3-6DB5-B236-CF449266CAA8}"/>
              </a:ext>
            </a:extLst>
          </p:cNvPr>
          <p:cNvSpPr txBox="1"/>
          <p:nvPr/>
        </p:nvSpPr>
        <p:spPr>
          <a:xfrm>
            <a:off x="2621300" y="3059674"/>
            <a:ext cx="1590280" cy="635430"/>
          </a:xfrm>
          <a:prstGeom prst="rect">
            <a:avLst/>
          </a:prstGeom>
          <a:noFill/>
        </p:spPr>
        <p:txBody>
          <a:bodyPr wrap="square">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706" b="0" i="0" u="none" strike="noStrike" kern="1200" cap="none" spc="0" normalizeH="0" baseline="0" noProof="0" dirty="0">
                <a:ln>
                  <a:noFill/>
                </a:ln>
                <a:solidFill>
                  <a:srgbClr val="000000"/>
                </a:solidFill>
                <a:effectLst/>
                <a:uLnTx/>
                <a:uFillTx/>
                <a:latin typeface="Arial"/>
                <a:ea typeface="+mn-ea"/>
                <a:cs typeface="Arial"/>
              </a:rPr>
              <a:t>The Principles uses select, participant-friendly slides from the Guide to Retirement to help simplify retirement planning conversations</a:t>
            </a:r>
          </a:p>
        </p:txBody>
      </p:sp>
      <p:sp>
        <p:nvSpPr>
          <p:cNvPr id="34" name="object 14">
            <a:extLst>
              <a:ext uri="{FF2B5EF4-FFF2-40B4-BE49-F238E27FC236}">
                <a16:creationId xmlns:a16="http://schemas.microsoft.com/office/drawing/2014/main" id="{B0016600-30DE-15AB-EAD3-C5097753DB59}"/>
              </a:ext>
            </a:extLst>
          </p:cNvPr>
          <p:cNvSpPr txBox="1">
            <a:spLocks/>
          </p:cNvSpPr>
          <p:nvPr/>
        </p:nvSpPr>
        <p:spPr>
          <a:xfrm>
            <a:off x="4769175" y="2757430"/>
            <a:ext cx="1651234" cy="161792"/>
          </a:xfrm>
          <a:prstGeom prst="rect">
            <a:avLst/>
          </a:prstGeom>
        </p:spPr>
        <p:txBody>
          <a:bodyPr vert="horz" wrap="square" lIns="0" tIns="25797" rIns="0" bIns="0" rtlCol="0">
            <a:spAutoFit/>
          </a:bodyPr>
          <a:lstStyle/>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882" b="1" i="0" u="none" strike="noStrike" kern="1200" cap="none" spc="0" normalizeH="0" baseline="0" noProof="0" dirty="0">
                <a:ln>
                  <a:noFill/>
                </a:ln>
                <a:solidFill>
                  <a:srgbClr val="000000"/>
                </a:solidFill>
                <a:effectLst/>
                <a:uLnTx/>
                <a:uFillTx/>
                <a:latin typeface="Arial"/>
                <a:ea typeface="+mn-ea"/>
                <a:cs typeface="Arial"/>
              </a:rPr>
              <a:t>Three new spending surprises</a:t>
            </a:r>
          </a:p>
        </p:txBody>
      </p:sp>
      <p:sp>
        <p:nvSpPr>
          <p:cNvPr id="35" name="TextBox 34">
            <a:extLst>
              <a:ext uri="{FF2B5EF4-FFF2-40B4-BE49-F238E27FC236}">
                <a16:creationId xmlns:a16="http://schemas.microsoft.com/office/drawing/2014/main" id="{3246B7C9-EBA3-AAE7-E22B-54727E6EC50C}"/>
              </a:ext>
            </a:extLst>
          </p:cNvPr>
          <p:cNvSpPr txBox="1"/>
          <p:nvPr/>
        </p:nvSpPr>
        <p:spPr>
          <a:xfrm>
            <a:off x="4606277" y="2951875"/>
            <a:ext cx="1917243" cy="7440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6" b="0" i="0" u="none" strike="noStrike" kern="1200" cap="none" spc="0" normalizeH="0" baseline="0" noProof="0" dirty="0">
                <a:ln>
                  <a:noFill/>
                </a:ln>
                <a:solidFill>
                  <a:srgbClr val="000000"/>
                </a:solidFill>
                <a:effectLst/>
                <a:uLnTx/>
                <a:uFillTx/>
                <a:latin typeface="Arial"/>
                <a:ea typeface="+mn-ea"/>
                <a:cs typeface="Arial"/>
              </a:rPr>
              <a:t>Leveraging anonymized data from more than 280,000 Chase households, we expand our research to include a lifetime spending curve, a retirement spending surge and spending volatility throughout retirement</a:t>
            </a:r>
          </a:p>
        </p:txBody>
      </p:sp>
      <p:sp>
        <p:nvSpPr>
          <p:cNvPr id="37" name="object 32">
            <a:extLst>
              <a:ext uri="{FF2B5EF4-FFF2-40B4-BE49-F238E27FC236}">
                <a16:creationId xmlns:a16="http://schemas.microsoft.com/office/drawing/2014/main" id="{35473E0D-98AD-8AEB-7A21-714886D48AF3}"/>
              </a:ext>
            </a:extLst>
          </p:cNvPr>
          <p:cNvSpPr txBox="1">
            <a:spLocks/>
          </p:cNvSpPr>
          <p:nvPr/>
        </p:nvSpPr>
        <p:spPr>
          <a:xfrm>
            <a:off x="6747077" y="5129910"/>
            <a:ext cx="1821457" cy="909282"/>
          </a:xfrm>
          <a:prstGeom prst="rect">
            <a:avLst/>
          </a:prstGeom>
        </p:spPr>
        <p:txBody>
          <a:bodyPr vert="horz" wrap="square" lIns="0" tIns="16123" rIns="0" bIns="0" rtlCol="0">
            <a:spAutoFit/>
          </a:bodyPr>
          <a:lstStyle/>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882" b="1" i="0" u="none" strike="noStrike" kern="1200" cap="none" spc="-3" normalizeH="0" baseline="0" noProof="0" dirty="0">
                <a:ln>
                  <a:noFill/>
                </a:ln>
                <a:solidFill>
                  <a:srgbClr val="000000"/>
                </a:solidFill>
                <a:effectLst/>
                <a:uLnTx/>
                <a:uFillTx/>
                <a:latin typeface="Arial"/>
                <a:ea typeface="+mn-ea"/>
                <a:cs typeface="Arial"/>
              </a:rPr>
              <a:t>Defined Contribution Plan </a:t>
            </a:r>
            <a:r>
              <a:rPr kumimoji="0" lang="en-US" sz="882" b="1" i="0" u="none" strike="noStrike" kern="1200" cap="none" spc="-148" normalizeH="0" baseline="0" noProof="0" dirty="0">
                <a:ln>
                  <a:noFill/>
                </a:ln>
                <a:solidFill>
                  <a:srgbClr val="000000"/>
                </a:solidFill>
                <a:effectLst/>
                <a:uLnTx/>
                <a:uFillTx/>
                <a:latin typeface="Arial"/>
                <a:ea typeface="+mn-ea"/>
                <a:cs typeface="Arial"/>
              </a:rPr>
              <a:t> </a:t>
            </a:r>
            <a:r>
              <a:rPr kumimoji="0" lang="en-US" sz="882" b="1" i="0" u="none" strike="noStrike" kern="1200" cap="none" spc="-3" normalizeH="0" baseline="0" noProof="0" dirty="0">
                <a:ln>
                  <a:noFill/>
                </a:ln>
                <a:solidFill>
                  <a:srgbClr val="000000"/>
                </a:solidFill>
                <a:effectLst/>
                <a:uLnTx/>
                <a:uFillTx/>
                <a:latin typeface="Arial"/>
                <a:ea typeface="+mn-ea"/>
                <a:cs typeface="Arial"/>
              </a:rPr>
              <a:t>Sponsor &amp; Participant Survey </a:t>
            </a:r>
            <a:r>
              <a:rPr kumimoji="0" lang="en-US" sz="882" b="1" i="0" u="none" strike="noStrike" kern="1200" cap="none" spc="0" normalizeH="0" baseline="0" noProof="0" dirty="0">
                <a:ln>
                  <a:noFill/>
                </a:ln>
                <a:solidFill>
                  <a:srgbClr val="000000"/>
                </a:solidFill>
                <a:effectLst/>
                <a:uLnTx/>
                <a:uFillTx/>
                <a:latin typeface="Arial"/>
                <a:ea typeface="+mn-ea"/>
                <a:cs typeface="Arial"/>
              </a:rPr>
              <a:t>Findings</a:t>
            </a:r>
          </a:p>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706" b="0" i="0" u="none" strike="noStrike" kern="1200" cap="none" spc="0" normalizeH="0" baseline="0" noProof="0" dirty="0">
                <a:ln>
                  <a:noFill/>
                </a:ln>
                <a:solidFill>
                  <a:srgbClr val="000000"/>
                </a:solidFill>
                <a:effectLst/>
                <a:uLnTx/>
                <a:uFillTx/>
                <a:latin typeface="Arial"/>
                <a:ea typeface="+mn-ea"/>
                <a:cs typeface="Arial"/>
              </a:rPr>
              <a:t>Our 2024 participant survey includes insights on financial wellness, plan investments, and retirement income. 2025 plan sponsor survey results coming soon</a:t>
            </a:r>
            <a:endParaRPr kumimoji="0" lang="en-US" sz="83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38" name="Group 37">
            <a:extLst>
              <a:ext uri="{FF2B5EF4-FFF2-40B4-BE49-F238E27FC236}">
                <a16:creationId xmlns:a16="http://schemas.microsoft.com/office/drawing/2014/main" id="{00FAC9DC-6A9B-1D40-8B4E-A162C9810FAB}"/>
              </a:ext>
            </a:extLst>
          </p:cNvPr>
          <p:cNvGrpSpPr/>
          <p:nvPr/>
        </p:nvGrpSpPr>
        <p:grpSpPr>
          <a:xfrm>
            <a:off x="621888" y="1550601"/>
            <a:ext cx="1380726" cy="941987"/>
            <a:chOff x="-2729132" y="1384289"/>
            <a:chExt cx="4623631" cy="3714274"/>
          </a:xfrm>
        </p:grpSpPr>
        <p:pic>
          <p:nvPicPr>
            <p:cNvPr id="39" name="Picture 38">
              <a:extLst>
                <a:ext uri="{FF2B5EF4-FFF2-40B4-BE49-F238E27FC236}">
                  <a16:creationId xmlns:a16="http://schemas.microsoft.com/office/drawing/2014/main" id="{8D5900C4-5298-E9AE-00ED-2D20CB9A9B19}"/>
                </a:ext>
              </a:extLst>
            </p:cNvPr>
            <p:cNvPicPr>
              <a:picLocks noChangeAspect="1"/>
            </p:cNvPicPr>
            <p:nvPr/>
          </p:nvPicPr>
          <p:blipFill>
            <a:blip r:embed="rId5"/>
            <a:stretch>
              <a:fillRect/>
            </a:stretch>
          </p:blipFill>
          <p:spPr>
            <a:xfrm>
              <a:off x="-2729132" y="1384289"/>
              <a:ext cx="4623631" cy="3714274"/>
            </a:xfrm>
            <a:prstGeom prst="rect">
              <a:avLst/>
            </a:prstGeom>
            <a:ln>
              <a:solidFill>
                <a:srgbClr val="FFFFFF">
                  <a:lumMod val="85000"/>
                </a:srgbClr>
              </a:solidFill>
            </a:ln>
          </p:spPr>
        </p:pic>
        <p:pic>
          <p:nvPicPr>
            <p:cNvPr id="40" name="Picture 39">
              <a:extLst>
                <a:ext uri="{FF2B5EF4-FFF2-40B4-BE49-F238E27FC236}">
                  <a16:creationId xmlns:a16="http://schemas.microsoft.com/office/drawing/2014/main" id="{42A8A28F-0E03-A04C-EEEB-1D6C1E158511}"/>
                </a:ext>
              </a:extLst>
            </p:cNvPr>
            <p:cNvPicPr>
              <a:picLocks noChangeAspect="1"/>
            </p:cNvPicPr>
            <p:nvPr/>
          </p:nvPicPr>
          <p:blipFill>
            <a:blip r:embed="rId6"/>
            <a:stretch>
              <a:fillRect/>
            </a:stretch>
          </p:blipFill>
          <p:spPr>
            <a:xfrm>
              <a:off x="-2333423" y="4120665"/>
              <a:ext cx="1085850" cy="571500"/>
            </a:xfrm>
            <a:prstGeom prst="rect">
              <a:avLst/>
            </a:prstGeom>
          </p:spPr>
        </p:pic>
      </p:grpSp>
      <p:grpSp>
        <p:nvGrpSpPr>
          <p:cNvPr id="41" name="Group 40">
            <a:extLst>
              <a:ext uri="{FF2B5EF4-FFF2-40B4-BE49-F238E27FC236}">
                <a16:creationId xmlns:a16="http://schemas.microsoft.com/office/drawing/2014/main" id="{8EDAE66F-A7F7-E55C-F9A6-C6C75278D840}"/>
              </a:ext>
            </a:extLst>
          </p:cNvPr>
          <p:cNvGrpSpPr/>
          <p:nvPr/>
        </p:nvGrpSpPr>
        <p:grpSpPr>
          <a:xfrm>
            <a:off x="2759177" y="1543825"/>
            <a:ext cx="1380744" cy="941838"/>
            <a:chOff x="-1962443" y="1458459"/>
            <a:chExt cx="6060301" cy="4824707"/>
          </a:xfrm>
        </p:grpSpPr>
        <p:pic>
          <p:nvPicPr>
            <p:cNvPr id="42" name="Picture 41">
              <a:extLst>
                <a:ext uri="{FF2B5EF4-FFF2-40B4-BE49-F238E27FC236}">
                  <a16:creationId xmlns:a16="http://schemas.microsoft.com/office/drawing/2014/main" id="{245AEBC5-B6F6-7E31-9164-8D3030F1CC3E}"/>
                </a:ext>
              </a:extLst>
            </p:cNvPr>
            <p:cNvPicPr>
              <a:picLocks noChangeAspect="1"/>
            </p:cNvPicPr>
            <p:nvPr/>
          </p:nvPicPr>
          <p:blipFill>
            <a:blip r:embed="rId7"/>
            <a:stretch>
              <a:fillRect/>
            </a:stretch>
          </p:blipFill>
          <p:spPr>
            <a:xfrm>
              <a:off x="-1962443" y="1458459"/>
              <a:ext cx="6060301" cy="4824707"/>
            </a:xfrm>
            <a:prstGeom prst="rect">
              <a:avLst/>
            </a:prstGeom>
            <a:ln>
              <a:solidFill>
                <a:srgbClr val="FFFFFF">
                  <a:lumMod val="85000"/>
                </a:srgbClr>
              </a:solidFill>
            </a:ln>
          </p:spPr>
        </p:pic>
        <p:pic>
          <p:nvPicPr>
            <p:cNvPr id="43" name="Picture 42">
              <a:extLst>
                <a:ext uri="{FF2B5EF4-FFF2-40B4-BE49-F238E27FC236}">
                  <a16:creationId xmlns:a16="http://schemas.microsoft.com/office/drawing/2014/main" id="{B361A864-E610-6953-8943-81DAD8EC68FF}"/>
                </a:ext>
              </a:extLst>
            </p:cNvPr>
            <p:cNvPicPr>
              <a:picLocks noChangeAspect="1"/>
            </p:cNvPicPr>
            <p:nvPr/>
          </p:nvPicPr>
          <p:blipFill>
            <a:blip r:embed="rId6"/>
            <a:stretch>
              <a:fillRect/>
            </a:stretch>
          </p:blipFill>
          <p:spPr>
            <a:xfrm>
              <a:off x="-1459124" y="5260519"/>
              <a:ext cx="1085850" cy="571500"/>
            </a:xfrm>
            <a:prstGeom prst="rect">
              <a:avLst/>
            </a:prstGeom>
          </p:spPr>
        </p:pic>
      </p:grpSp>
      <p:sp>
        <p:nvSpPr>
          <p:cNvPr id="45" name="object 14">
            <a:extLst>
              <a:ext uri="{FF2B5EF4-FFF2-40B4-BE49-F238E27FC236}">
                <a16:creationId xmlns:a16="http://schemas.microsoft.com/office/drawing/2014/main" id="{868E8975-E119-D236-D3EF-105CFDBC4705}"/>
              </a:ext>
            </a:extLst>
          </p:cNvPr>
          <p:cNvSpPr txBox="1">
            <a:spLocks/>
          </p:cNvSpPr>
          <p:nvPr/>
        </p:nvSpPr>
        <p:spPr>
          <a:xfrm>
            <a:off x="6876726" y="2737500"/>
            <a:ext cx="1651234" cy="161792"/>
          </a:xfrm>
          <a:prstGeom prst="rect">
            <a:avLst/>
          </a:prstGeom>
        </p:spPr>
        <p:txBody>
          <a:bodyPr vert="horz" wrap="square" lIns="0" tIns="25797" rIns="0" bIns="0" rtlCol="0">
            <a:spAutoFit/>
          </a:bodyPr>
          <a:lstStyle/>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882" b="1" i="0" u="none" strike="noStrike" kern="1200" cap="none" spc="0" normalizeH="0" baseline="0" noProof="0" dirty="0">
                <a:ln>
                  <a:noFill/>
                </a:ln>
                <a:solidFill>
                  <a:srgbClr val="000000"/>
                </a:solidFill>
                <a:effectLst/>
                <a:uLnTx/>
                <a:uFillTx/>
                <a:latin typeface="Arial"/>
                <a:ea typeface="+mn-ea"/>
                <a:cs typeface="Arial"/>
              </a:rPr>
              <a:t>Legislative and Regulatory</a:t>
            </a:r>
          </a:p>
        </p:txBody>
      </p:sp>
      <p:sp>
        <p:nvSpPr>
          <p:cNvPr id="46" name="TextBox 45">
            <a:extLst>
              <a:ext uri="{FF2B5EF4-FFF2-40B4-BE49-F238E27FC236}">
                <a16:creationId xmlns:a16="http://schemas.microsoft.com/office/drawing/2014/main" id="{6E3E8543-245C-1E7B-187C-E4B861E5B04A}"/>
              </a:ext>
            </a:extLst>
          </p:cNvPr>
          <p:cNvSpPr txBox="1"/>
          <p:nvPr/>
        </p:nvSpPr>
        <p:spPr>
          <a:xfrm>
            <a:off x="6747077" y="3004618"/>
            <a:ext cx="1871800" cy="7440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6" b="0" i="0" u="none" strike="noStrike" kern="1200" cap="none" spc="0" normalizeH="0" baseline="0" noProof="0" dirty="0">
                <a:ln>
                  <a:noFill/>
                </a:ln>
                <a:solidFill>
                  <a:srgbClr val="000000"/>
                </a:solidFill>
                <a:effectLst/>
                <a:uLnTx/>
                <a:uFillTx/>
                <a:latin typeface="Arial"/>
                <a:ea typeface="+mn-ea"/>
                <a:cs typeface="Arial"/>
              </a:rPr>
              <a:t> The latest bulletins from ERISA Strategist, Tina Anstett, cover hot topics like alternative investments in DC plans and what to expect from the new administration when it comes to retirement legislation</a:t>
            </a:r>
          </a:p>
        </p:txBody>
      </p:sp>
      <p:pic>
        <p:nvPicPr>
          <p:cNvPr id="47" name="Picture 46">
            <a:extLst>
              <a:ext uri="{FF2B5EF4-FFF2-40B4-BE49-F238E27FC236}">
                <a16:creationId xmlns:a16="http://schemas.microsoft.com/office/drawing/2014/main" id="{376A6286-43AD-42A3-2914-A1A0F444AD77}"/>
              </a:ext>
            </a:extLst>
          </p:cNvPr>
          <p:cNvPicPr>
            <a:picLocks noChangeAspect="1"/>
          </p:cNvPicPr>
          <p:nvPr/>
        </p:nvPicPr>
        <p:blipFill>
          <a:blip r:embed="rId8"/>
          <a:stretch>
            <a:fillRect/>
          </a:stretch>
        </p:blipFill>
        <p:spPr>
          <a:xfrm>
            <a:off x="7260751" y="1539215"/>
            <a:ext cx="883183" cy="1133856"/>
          </a:xfrm>
          <a:prstGeom prst="rect">
            <a:avLst/>
          </a:prstGeom>
          <a:ln>
            <a:solidFill>
              <a:srgbClr val="C5C7C9"/>
            </a:solidFill>
          </a:ln>
        </p:spPr>
      </p:pic>
      <p:sp>
        <p:nvSpPr>
          <p:cNvPr id="48" name="Rectangle 47">
            <a:extLst>
              <a:ext uri="{FF2B5EF4-FFF2-40B4-BE49-F238E27FC236}">
                <a16:creationId xmlns:a16="http://schemas.microsoft.com/office/drawing/2014/main" id="{437E5391-8CF9-75CA-748B-C593FD2E8266}"/>
              </a:ext>
            </a:extLst>
          </p:cNvPr>
          <p:cNvSpPr>
            <a:spLocks/>
          </p:cNvSpPr>
          <p:nvPr/>
        </p:nvSpPr>
        <p:spPr>
          <a:xfrm>
            <a:off x="2499571" y="3840550"/>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6EECA21B-4AB4-0109-86AA-F79C6A4F44AF}"/>
              </a:ext>
            </a:extLst>
          </p:cNvPr>
          <p:cNvSpPr>
            <a:spLocks/>
          </p:cNvSpPr>
          <p:nvPr/>
        </p:nvSpPr>
        <p:spPr>
          <a:xfrm>
            <a:off x="392865" y="3840550"/>
            <a:ext cx="1917243" cy="228600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865680" rtl="0" eaLnBrk="1" fontAlgn="auto" latinLnBrk="0" hangingPunct="1">
              <a:lnSpc>
                <a:spcPct val="100000"/>
              </a:lnSpc>
              <a:spcBef>
                <a:spcPts val="0"/>
              </a:spcBef>
              <a:spcAft>
                <a:spcPts val="0"/>
              </a:spcAft>
              <a:buClrTx/>
              <a:buSzTx/>
              <a:buFontTx/>
              <a:buNone/>
              <a:tabLst/>
              <a:defRPr/>
            </a:pPr>
            <a:endParaRPr kumimoji="0" lang="en-US" sz="83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TextBox 49">
            <a:extLst>
              <a:ext uri="{FF2B5EF4-FFF2-40B4-BE49-F238E27FC236}">
                <a16:creationId xmlns:a16="http://schemas.microsoft.com/office/drawing/2014/main" id="{57F11A5F-67BA-46E8-F27C-74002391B180}"/>
              </a:ext>
            </a:extLst>
          </p:cNvPr>
          <p:cNvSpPr txBox="1"/>
          <p:nvPr/>
        </p:nvSpPr>
        <p:spPr>
          <a:xfrm>
            <a:off x="481298" y="6244698"/>
            <a:ext cx="1458562" cy="1101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 Coming in 2025</a:t>
            </a:r>
          </a:p>
        </p:txBody>
      </p:sp>
      <p:pic>
        <p:nvPicPr>
          <p:cNvPr id="51" name="Picture 50">
            <a:extLst>
              <a:ext uri="{FF2B5EF4-FFF2-40B4-BE49-F238E27FC236}">
                <a16:creationId xmlns:a16="http://schemas.microsoft.com/office/drawing/2014/main" id="{A783695E-4C68-AB7C-D4BD-9C4ED85A3480}"/>
              </a:ext>
            </a:extLst>
          </p:cNvPr>
          <p:cNvPicPr>
            <a:picLocks noChangeAspect="1"/>
          </p:cNvPicPr>
          <p:nvPr/>
        </p:nvPicPr>
        <p:blipFill>
          <a:blip r:embed="rId9"/>
          <a:stretch>
            <a:fillRect/>
          </a:stretch>
        </p:blipFill>
        <p:spPr>
          <a:xfrm>
            <a:off x="7091631" y="3909401"/>
            <a:ext cx="772781" cy="1100030"/>
          </a:xfrm>
          <a:prstGeom prst="rect">
            <a:avLst/>
          </a:prstGeom>
          <a:ln w="6350">
            <a:solidFill>
              <a:srgbClr val="FFFFFF">
                <a:lumMod val="85000"/>
              </a:srgbClr>
            </a:solidFill>
          </a:ln>
          <a:effectLst/>
        </p:spPr>
      </p:pic>
      <p:pic>
        <p:nvPicPr>
          <p:cNvPr id="54" name="Picture 53">
            <a:extLst>
              <a:ext uri="{FF2B5EF4-FFF2-40B4-BE49-F238E27FC236}">
                <a16:creationId xmlns:a16="http://schemas.microsoft.com/office/drawing/2014/main" id="{B6A41E2C-06A1-5FBA-F425-8F0C2B1731BB}"/>
              </a:ext>
            </a:extLst>
          </p:cNvPr>
          <p:cNvPicPr>
            <a:picLocks noChangeAspect="1"/>
          </p:cNvPicPr>
          <p:nvPr/>
        </p:nvPicPr>
        <p:blipFill>
          <a:blip r:embed="rId10"/>
          <a:stretch>
            <a:fillRect/>
          </a:stretch>
        </p:blipFill>
        <p:spPr>
          <a:xfrm>
            <a:off x="7410088" y="4007524"/>
            <a:ext cx="833140" cy="1074259"/>
          </a:xfrm>
          <a:prstGeom prst="rect">
            <a:avLst/>
          </a:prstGeom>
          <a:ln>
            <a:solidFill>
              <a:schemeClr val="bg1">
                <a:lumMod val="85000"/>
              </a:schemeClr>
            </a:solidFill>
          </a:ln>
        </p:spPr>
      </p:pic>
      <p:sp>
        <p:nvSpPr>
          <p:cNvPr id="55" name="object 14">
            <a:extLst>
              <a:ext uri="{FF2B5EF4-FFF2-40B4-BE49-F238E27FC236}">
                <a16:creationId xmlns:a16="http://schemas.microsoft.com/office/drawing/2014/main" id="{764DFD6A-B50C-411D-40F3-2D7A095C761F}"/>
              </a:ext>
            </a:extLst>
          </p:cNvPr>
          <p:cNvSpPr txBox="1">
            <a:spLocks/>
          </p:cNvSpPr>
          <p:nvPr/>
        </p:nvSpPr>
        <p:spPr>
          <a:xfrm>
            <a:off x="2643614" y="5144825"/>
            <a:ext cx="1651234" cy="432314"/>
          </a:xfrm>
          <a:prstGeom prst="rect">
            <a:avLst/>
          </a:prstGeom>
        </p:spPr>
        <p:txBody>
          <a:bodyPr vert="horz" wrap="square" lIns="0" tIns="25797" rIns="0" bIns="0" rtlCol="0">
            <a:spAutoFit/>
          </a:bodyPr>
          <a:lstStyle/>
          <a:p>
            <a:pPr marL="8062" marR="3224" lvl="0" indent="0" algn="ctr" defTabSz="865680" rtl="0" eaLnBrk="1" fontAlgn="auto" latinLnBrk="0" hangingPunct="1">
              <a:lnSpc>
                <a:spcPct val="100000"/>
              </a:lnSpc>
              <a:spcBef>
                <a:spcPts val="431"/>
              </a:spcBef>
              <a:spcAft>
                <a:spcPts val="0"/>
              </a:spcAft>
              <a:buClrTx/>
              <a:buSzTx/>
              <a:buFontTx/>
              <a:buNone/>
              <a:tabLst/>
              <a:defRPr/>
            </a:pPr>
            <a:r>
              <a:rPr kumimoji="0" lang="en-US" sz="880" b="1" i="0" u="none" strike="noStrike" kern="1200" cap="none" spc="0" normalizeH="0" baseline="0" noProof="0" dirty="0">
                <a:ln>
                  <a:noFill/>
                </a:ln>
                <a:solidFill>
                  <a:srgbClr val="000000"/>
                </a:solidFill>
                <a:effectLst/>
                <a:uLnTx/>
                <a:uFillTx/>
                <a:latin typeface="Arial"/>
                <a:ea typeface="+mn-ea"/>
                <a:cs typeface="Arial"/>
              </a:rPr>
              <a:t>Joint research with the Employee Benefit Research Institute</a:t>
            </a:r>
          </a:p>
        </p:txBody>
      </p:sp>
      <p:pic>
        <p:nvPicPr>
          <p:cNvPr id="56" name="Picture 55">
            <a:extLst>
              <a:ext uri="{FF2B5EF4-FFF2-40B4-BE49-F238E27FC236}">
                <a16:creationId xmlns:a16="http://schemas.microsoft.com/office/drawing/2014/main" id="{4EBDD633-296B-0F6E-4277-8B25F09B49AD}"/>
              </a:ext>
            </a:extLst>
          </p:cNvPr>
          <p:cNvPicPr>
            <a:picLocks noChangeAspect="1"/>
          </p:cNvPicPr>
          <p:nvPr/>
        </p:nvPicPr>
        <p:blipFill>
          <a:blip r:embed="rId11"/>
          <a:stretch>
            <a:fillRect/>
          </a:stretch>
        </p:blipFill>
        <p:spPr>
          <a:xfrm>
            <a:off x="2759177" y="3920409"/>
            <a:ext cx="1027444" cy="955202"/>
          </a:xfrm>
          <a:prstGeom prst="rect">
            <a:avLst/>
          </a:prstGeom>
          <a:ln>
            <a:solidFill>
              <a:srgbClr val="C5C7C9"/>
            </a:solidFill>
          </a:ln>
        </p:spPr>
      </p:pic>
      <p:sp>
        <p:nvSpPr>
          <p:cNvPr id="57" name="TextBox 56">
            <a:extLst>
              <a:ext uri="{FF2B5EF4-FFF2-40B4-BE49-F238E27FC236}">
                <a16:creationId xmlns:a16="http://schemas.microsoft.com/office/drawing/2014/main" id="{D0292E29-AF87-624D-29F2-2E17B77274C4}"/>
              </a:ext>
            </a:extLst>
          </p:cNvPr>
          <p:cNvSpPr txBox="1"/>
          <p:nvPr/>
        </p:nvSpPr>
        <p:spPr>
          <a:xfrm>
            <a:off x="2578999" y="5554269"/>
            <a:ext cx="1823036" cy="526811"/>
          </a:xfrm>
          <a:prstGeom prst="rect">
            <a:avLst/>
          </a:prstGeom>
          <a:noFill/>
        </p:spPr>
        <p:txBody>
          <a:bodyPr wrap="square">
            <a:spAutoFit/>
          </a:bodyPr>
          <a:lstStyle>
            <a:defPPr>
              <a:defRPr lang="en-US"/>
            </a:defPPr>
            <a:lvl1pPr marR="0" lvl="0" indent="0" algn="ctr" defTabSz="806867" fontAlgn="auto">
              <a:lnSpc>
                <a:spcPct val="100000"/>
              </a:lnSpc>
              <a:spcBef>
                <a:spcPts val="0"/>
              </a:spcBef>
              <a:spcAft>
                <a:spcPts val="0"/>
              </a:spcAft>
              <a:buClrTx/>
              <a:buSzTx/>
              <a:buFontTx/>
              <a:buNone/>
              <a:tabLst/>
              <a:defRPr kumimoji="0" sz="706" b="0" i="0" u="none" strike="noStrike" cap="none" spc="0" normalizeH="0" baseline="0">
                <a:ln>
                  <a:noFill/>
                </a:ln>
                <a:solidFill>
                  <a:srgbClr val="000000"/>
                </a:solidFill>
                <a:effectLst/>
                <a:uLnTx/>
                <a:uFillTx/>
                <a:latin typeface="Arial"/>
                <a:cs typeface="Arial"/>
              </a:defRPr>
            </a:lvl1pPr>
          </a:lstStyle>
          <a:p>
            <a:r>
              <a:rPr lang="en-US" dirty="0"/>
              <a:t>The latest research from the Chase data and EBRI partnership uncovers how student debt and spending spikes impact retirement decisions and outcomes</a:t>
            </a:r>
          </a:p>
        </p:txBody>
      </p:sp>
      <p:pic>
        <p:nvPicPr>
          <p:cNvPr id="58" name="Picture 57">
            <a:extLst>
              <a:ext uri="{FF2B5EF4-FFF2-40B4-BE49-F238E27FC236}">
                <a16:creationId xmlns:a16="http://schemas.microsoft.com/office/drawing/2014/main" id="{188438B0-202F-9C58-A3E7-8A4F943271B0}"/>
              </a:ext>
            </a:extLst>
          </p:cNvPr>
          <p:cNvPicPr>
            <a:picLocks noChangeAspect="1"/>
          </p:cNvPicPr>
          <p:nvPr/>
        </p:nvPicPr>
        <p:blipFill>
          <a:blip r:embed="rId12"/>
          <a:stretch>
            <a:fillRect/>
          </a:stretch>
        </p:blipFill>
        <p:spPr>
          <a:xfrm>
            <a:off x="3372292" y="4128443"/>
            <a:ext cx="778356" cy="1008437"/>
          </a:xfrm>
          <a:prstGeom prst="rect">
            <a:avLst/>
          </a:prstGeom>
          <a:ln>
            <a:solidFill>
              <a:srgbClr val="C5C7C9"/>
            </a:solidFill>
          </a:ln>
        </p:spPr>
      </p:pic>
      <p:sp>
        <p:nvSpPr>
          <p:cNvPr id="59" name="TextBox 58">
            <a:extLst>
              <a:ext uri="{FF2B5EF4-FFF2-40B4-BE49-F238E27FC236}">
                <a16:creationId xmlns:a16="http://schemas.microsoft.com/office/drawing/2014/main" id="{F7106C99-35CA-199E-019C-228C261300A7}"/>
              </a:ext>
            </a:extLst>
          </p:cNvPr>
          <p:cNvSpPr txBox="1"/>
          <p:nvPr/>
        </p:nvSpPr>
        <p:spPr>
          <a:xfrm>
            <a:off x="477283" y="5190451"/>
            <a:ext cx="1748406" cy="363818"/>
          </a:xfrm>
          <a:prstGeom prst="rect">
            <a:avLst/>
          </a:prstGeom>
          <a:noFill/>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882" b="1" i="0" u="none" strike="noStrike" kern="1200" cap="none" spc="0" normalizeH="0" baseline="0" noProof="0" dirty="0">
                <a:ln>
                  <a:noFill/>
                </a:ln>
                <a:solidFill>
                  <a:srgbClr val="000000"/>
                </a:solidFill>
                <a:effectLst/>
                <a:uLnTx/>
                <a:uFillTx/>
                <a:latin typeface="Arial"/>
                <a:ea typeface="+mn-ea"/>
                <a:cs typeface="+mn-cs"/>
              </a:rPr>
              <a:t>Navigating the retirement income challenge</a:t>
            </a:r>
          </a:p>
        </p:txBody>
      </p:sp>
      <p:sp>
        <p:nvSpPr>
          <p:cNvPr id="60" name="TextBox 59">
            <a:extLst>
              <a:ext uri="{FF2B5EF4-FFF2-40B4-BE49-F238E27FC236}">
                <a16:creationId xmlns:a16="http://schemas.microsoft.com/office/drawing/2014/main" id="{F5AF613E-A33B-5668-41B3-B1DCFAD55F0A}"/>
              </a:ext>
            </a:extLst>
          </p:cNvPr>
          <p:cNvSpPr txBox="1"/>
          <p:nvPr/>
        </p:nvSpPr>
        <p:spPr>
          <a:xfrm>
            <a:off x="492976" y="5584551"/>
            <a:ext cx="1709222" cy="529376"/>
          </a:xfrm>
          <a:prstGeom prst="rect">
            <a:avLst/>
          </a:prstGeom>
          <a:noFill/>
        </p:spPr>
        <p:txBody>
          <a:bodyPr wrap="square">
            <a:spAutoFit/>
          </a:bodyPr>
          <a:lstStyle>
            <a:defPPr>
              <a:defRPr lang="en-US"/>
            </a:defPPr>
            <a:lvl1pPr marR="0" lvl="0" indent="0" algn="ctr" defTabSz="806867" fontAlgn="auto">
              <a:lnSpc>
                <a:spcPct val="100000"/>
              </a:lnSpc>
              <a:spcBef>
                <a:spcPts val="0"/>
              </a:spcBef>
              <a:spcAft>
                <a:spcPts val="0"/>
              </a:spcAft>
              <a:buClrTx/>
              <a:buSzTx/>
              <a:buFontTx/>
              <a:buNone/>
              <a:tabLst/>
              <a:defRPr kumimoji="0" sz="706" b="0" i="0" u="none" strike="noStrike" cap="none" spc="0" normalizeH="0" baseline="0">
                <a:ln>
                  <a:noFill/>
                </a:ln>
                <a:solidFill>
                  <a:srgbClr val="000000"/>
                </a:solidFill>
                <a:effectLst/>
                <a:uLnTx/>
                <a:uFillTx/>
                <a:latin typeface="Arial"/>
                <a:cs typeface="Arial"/>
              </a:defRPr>
            </a:lvl1pPr>
          </a:lstStyle>
          <a:p>
            <a:r>
              <a:rPr lang="en-US" dirty="0"/>
              <a:t>Our latest insights discuss key drivers behind the retirement income challenge and the various strategies available</a:t>
            </a:r>
          </a:p>
        </p:txBody>
      </p:sp>
      <p:pic>
        <p:nvPicPr>
          <p:cNvPr id="61" name="Picture 60">
            <a:extLst>
              <a:ext uri="{FF2B5EF4-FFF2-40B4-BE49-F238E27FC236}">
                <a16:creationId xmlns:a16="http://schemas.microsoft.com/office/drawing/2014/main" id="{C42D3BF2-4D79-B220-152B-A42822384A84}"/>
              </a:ext>
            </a:extLst>
          </p:cNvPr>
          <p:cNvPicPr>
            <a:picLocks noChangeAspect="1"/>
          </p:cNvPicPr>
          <p:nvPr/>
        </p:nvPicPr>
        <p:blipFill>
          <a:blip r:embed="rId13"/>
          <a:stretch>
            <a:fillRect/>
          </a:stretch>
        </p:blipFill>
        <p:spPr>
          <a:xfrm>
            <a:off x="900772" y="3925380"/>
            <a:ext cx="944442" cy="1222312"/>
          </a:xfrm>
          <a:prstGeom prst="rect">
            <a:avLst/>
          </a:prstGeom>
          <a:ln w="6350">
            <a:solidFill>
              <a:srgbClr val="FFFFFF">
                <a:lumMod val="85000"/>
              </a:srgbClr>
            </a:solidFill>
          </a:ln>
          <a:effectLst/>
        </p:spPr>
      </p:pic>
      <p:pic>
        <p:nvPicPr>
          <p:cNvPr id="62" name="Picture 61">
            <a:extLst>
              <a:ext uri="{FF2B5EF4-FFF2-40B4-BE49-F238E27FC236}">
                <a16:creationId xmlns:a16="http://schemas.microsoft.com/office/drawing/2014/main" id="{8A55219B-B4BC-2275-CBF3-CA3734C7D2AB}"/>
              </a:ext>
            </a:extLst>
          </p:cNvPr>
          <p:cNvPicPr>
            <a:picLocks noChangeAspect="1"/>
          </p:cNvPicPr>
          <p:nvPr/>
        </p:nvPicPr>
        <p:blipFill>
          <a:blip r:embed="rId14"/>
          <a:stretch>
            <a:fillRect/>
          </a:stretch>
        </p:blipFill>
        <p:spPr>
          <a:xfrm>
            <a:off x="5125986" y="1543202"/>
            <a:ext cx="877824" cy="1130481"/>
          </a:xfrm>
          <a:prstGeom prst="rect">
            <a:avLst/>
          </a:prstGeom>
          <a:ln>
            <a:solidFill>
              <a:srgbClr val="C5C7C9"/>
            </a:solidFill>
          </a:ln>
        </p:spPr>
      </p:pic>
    </p:spTree>
    <p:custDataLst>
      <p:tags r:id="rId1"/>
    </p:custDataLst>
    <p:extLst>
      <p:ext uri="{BB962C8B-B14F-4D97-AF65-F5344CB8AC3E}">
        <p14:creationId xmlns:p14="http://schemas.microsoft.com/office/powerpoint/2010/main" val="191870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27F5-92F6-4BB5-8540-365284FED60B}"/>
              </a:ext>
            </a:extLst>
          </p:cNvPr>
          <p:cNvSpPr>
            <a:spLocks noGrp="1"/>
          </p:cNvSpPr>
          <p:nvPr>
            <p:ph type="title"/>
          </p:nvPr>
        </p:nvSpPr>
        <p:spPr>
          <a:xfrm>
            <a:off x="446450" y="191039"/>
            <a:ext cx="5414010" cy="874662"/>
          </a:xfrm>
        </p:spPr>
        <p:txBody>
          <a:bodyPr/>
          <a:lstStyle/>
          <a:p>
            <a:r>
              <a:rPr lang="en-US" dirty="0"/>
              <a:t>SmartRetirement Blend Funds performance</a:t>
            </a:r>
          </a:p>
        </p:txBody>
      </p:sp>
      <p:sp>
        <p:nvSpPr>
          <p:cNvPr id="15" name="Text Placeholder 14">
            <a:extLst>
              <a:ext uri="{FF2B5EF4-FFF2-40B4-BE49-F238E27FC236}">
                <a16:creationId xmlns:a16="http://schemas.microsoft.com/office/drawing/2014/main" id="{36F9BCBA-9D90-ABF4-D571-971156572380}"/>
              </a:ext>
            </a:extLst>
          </p:cNvPr>
          <p:cNvSpPr>
            <a:spLocks noGrp="1"/>
          </p:cNvSpPr>
          <p:nvPr>
            <p:ph type="body" idx="26"/>
          </p:nvPr>
        </p:nvSpPr>
        <p:spPr/>
        <p:txBody>
          <a:bodyPr/>
          <a:lstStyle/>
          <a:p>
            <a:r>
              <a:rPr lang="en-GB" sz="1600" dirty="0"/>
              <a:t>Performance at NAV as of 3/31/25</a:t>
            </a:r>
          </a:p>
          <a:p>
            <a:endParaRPr lang="en-US" dirty="0"/>
          </a:p>
        </p:txBody>
      </p:sp>
      <p:sp>
        <p:nvSpPr>
          <p:cNvPr id="10" name="Text Placeholder 9">
            <a:extLst>
              <a:ext uri="{FF2B5EF4-FFF2-40B4-BE49-F238E27FC236}">
                <a16:creationId xmlns:a16="http://schemas.microsoft.com/office/drawing/2014/main" id="{4448E052-D33B-0818-51E1-414E6DE8E41C}"/>
              </a:ext>
            </a:extLst>
          </p:cNvPr>
          <p:cNvSpPr>
            <a:spLocks noGrp="1"/>
          </p:cNvSpPr>
          <p:nvPr>
            <p:ph type="body" sz="quarter" idx="25"/>
          </p:nvPr>
        </p:nvSpPr>
        <p:spPr>
          <a:xfrm>
            <a:off x="419018" y="5544762"/>
            <a:ext cx="8273570" cy="615553"/>
          </a:xfrm>
        </p:spPr>
        <p:txBody>
          <a:bodyPr/>
          <a:lstStyle/>
          <a:p>
            <a:r>
              <a:rPr lang="en-US" sz="800" dirty="0"/>
              <a:t>Source: Morningstar; as of 3/31/25. Mutual funds are subject to certain market risks. Investment returns and principal value of an investment will fluctuate so that an investor's shares, when redeemed, may be worth more or less than original cost. Current performance may be higher or lower than the performance data shown. For performance current to the most recent month-end, please call 1-800-338-4345. Source: J.P. Morgan Asset Management, Morningstar. Different share classes may have different ratings. Please see disclosure page for index definitions. Performance inception: July 02, 2012 for Income, 2020, 2025, 2030, 2035, 2040, 2045, 2050 and 2055 Funds. August 31, 2016 for the 2060 Fund. November 01, 2022 for the 2065 Fund. Benchmark data begins with first full month of performance data. </a:t>
            </a:r>
            <a:r>
              <a:rPr lang="en-US" sz="800" b="1" i="1" dirty="0"/>
              <a:t>Past performance is no guarantee of future results. </a:t>
            </a:r>
          </a:p>
        </p:txBody>
      </p:sp>
      <p:graphicFrame>
        <p:nvGraphicFramePr>
          <p:cNvPr id="3" name="Table 2">
            <a:extLst>
              <a:ext uri="{FF2B5EF4-FFF2-40B4-BE49-F238E27FC236}">
                <a16:creationId xmlns:a16="http://schemas.microsoft.com/office/drawing/2014/main" id="{50A0FDB9-298D-BB46-1401-77E41E6682E9}"/>
              </a:ext>
            </a:extLst>
          </p:cNvPr>
          <p:cNvGraphicFramePr>
            <a:graphicFrameLocks noGrp="1"/>
          </p:cNvGraphicFramePr>
          <p:nvPr/>
        </p:nvGraphicFramePr>
        <p:xfrm>
          <a:off x="419015" y="1584949"/>
          <a:ext cx="8273570" cy="3835065"/>
        </p:xfrm>
        <a:graphic>
          <a:graphicData uri="http://schemas.openxmlformats.org/drawingml/2006/table">
            <a:tbl>
              <a:tblPr/>
              <a:tblGrid>
                <a:gridCol w="3125570">
                  <a:extLst>
                    <a:ext uri="{9D8B030D-6E8A-4147-A177-3AD203B41FA5}">
                      <a16:colId xmlns:a16="http://schemas.microsoft.com/office/drawing/2014/main" val="20000"/>
                    </a:ext>
                  </a:extLst>
                </a:gridCol>
                <a:gridCol w="643500">
                  <a:extLst>
                    <a:ext uri="{9D8B030D-6E8A-4147-A177-3AD203B41FA5}">
                      <a16:colId xmlns:a16="http://schemas.microsoft.com/office/drawing/2014/main" val="20002"/>
                    </a:ext>
                  </a:extLst>
                </a:gridCol>
                <a:gridCol w="643500">
                  <a:extLst>
                    <a:ext uri="{9D8B030D-6E8A-4147-A177-3AD203B41FA5}">
                      <a16:colId xmlns:a16="http://schemas.microsoft.com/office/drawing/2014/main" val="20003"/>
                    </a:ext>
                  </a:extLst>
                </a:gridCol>
                <a:gridCol w="643500">
                  <a:extLst>
                    <a:ext uri="{9D8B030D-6E8A-4147-A177-3AD203B41FA5}">
                      <a16:colId xmlns:a16="http://schemas.microsoft.com/office/drawing/2014/main" val="20004"/>
                    </a:ext>
                  </a:extLst>
                </a:gridCol>
                <a:gridCol w="643500">
                  <a:extLst>
                    <a:ext uri="{9D8B030D-6E8A-4147-A177-3AD203B41FA5}">
                      <a16:colId xmlns:a16="http://schemas.microsoft.com/office/drawing/2014/main" val="20005"/>
                    </a:ext>
                  </a:extLst>
                </a:gridCol>
                <a:gridCol w="643500">
                  <a:extLst>
                    <a:ext uri="{9D8B030D-6E8A-4147-A177-3AD203B41FA5}">
                      <a16:colId xmlns:a16="http://schemas.microsoft.com/office/drawing/2014/main" val="20006"/>
                    </a:ext>
                  </a:extLst>
                </a:gridCol>
                <a:gridCol w="643500">
                  <a:extLst>
                    <a:ext uri="{9D8B030D-6E8A-4147-A177-3AD203B41FA5}">
                      <a16:colId xmlns:a16="http://schemas.microsoft.com/office/drawing/2014/main" val="3519400306"/>
                    </a:ext>
                  </a:extLst>
                </a:gridCol>
                <a:gridCol w="643500">
                  <a:extLst>
                    <a:ext uri="{9D8B030D-6E8A-4147-A177-3AD203B41FA5}">
                      <a16:colId xmlns:a16="http://schemas.microsoft.com/office/drawing/2014/main" val="20007"/>
                    </a:ext>
                  </a:extLst>
                </a:gridCol>
                <a:gridCol w="643500">
                  <a:extLst>
                    <a:ext uri="{9D8B030D-6E8A-4147-A177-3AD203B41FA5}">
                      <a16:colId xmlns:a16="http://schemas.microsoft.com/office/drawing/2014/main" val="93304402"/>
                    </a:ext>
                  </a:extLst>
                </a:gridCol>
              </a:tblGrid>
              <a:tr h="146044">
                <a:tc>
                  <a:txBody>
                    <a:bodyPr/>
                    <a:lstStyle/>
                    <a:p>
                      <a:pPr algn="l" fontAlgn="ctr"/>
                      <a:r>
                        <a:rPr lang="en-US" sz="800" b="1" i="0" u="none" strike="noStrike" dirty="0">
                          <a:solidFill>
                            <a:srgbClr val="FFFFFF"/>
                          </a:solidFill>
                          <a:effectLst/>
                          <a:latin typeface="JPM AM Pro Light" panose="020B0303040103020003"/>
                        </a:rPr>
                        <a:t>Fund Name</a:t>
                      </a:r>
                    </a:p>
                  </a:txBody>
                  <a:tcPr marL="0" marR="0" marT="0"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algn="ctr" fontAlgn="ctr"/>
                      <a:r>
                        <a:rPr lang="en-US" sz="800" b="1" i="0" u="none" strike="noStrike" dirty="0">
                          <a:solidFill>
                            <a:srgbClr val="FFFFFF"/>
                          </a:solidFill>
                          <a:effectLst/>
                          <a:latin typeface="JPM AM Pro Light" panose="020B0303040103020003"/>
                        </a:rPr>
                        <a:t>3M (%)</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algn="ctr" fontAlgn="ctr"/>
                      <a:r>
                        <a:rPr lang="en-US" sz="800" b="1" i="0" u="none" strike="noStrike" dirty="0">
                          <a:solidFill>
                            <a:srgbClr val="FFFFFF"/>
                          </a:solidFill>
                          <a:effectLst/>
                          <a:latin typeface="JPM AM Pro Light" panose="020B0303040103020003"/>
                        </a:rPr>
                        <a:t>YTD (%)</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algn="ctr" fontAlgn="ctr"/>
                      <a:r>
                        <a:rPr lang="en-US" sz="800" b="1" i="0" u="none" strike="noStrike" dirty="0">
                          <a:solidFill>
                            <a:srgbClr val="FFFFFF"/>
                          </a:solidFill>
                          <a:effectLst/>
                          <a:latin typeface="JPM AM Pro Light" panose="020B0303040103020003"/>
                        </a:rPr>
                        <a:t>1Y (%)</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algn="ctr" fontAlgn="ctr"/>
                      <a:r>
                        <a:rPr lang="en-US" sz="800" b="1" i="0" u="none" strike="noStrike" dirty="0">
                          <a:solidFill>
                            <a:srgbClr val="FFFFFF"/>
                          </a:solidFill>
                          <a:effectLst/>
                          <a:latin typeface="JPM AM Pro Light" panose="020B0303040103020003"/>
                        </a:rPr>
                        <a:t>3Y (%)</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marL="0" marR="0" lvl="0" indent="0" algn="ctr" defTabSz="896073"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JPM AM Pro Light" panose="020B0303040103020003"/>
                        </a:rPr>
                        <a:t>5Y (%)</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marL="0" marR="0" lvl="0" indent="0" algn="ctr" defTabSz="896073"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JPM AM Pro Light" panose="020B0303040103020003"/>
                        </a:rPr>
                        <a:t>10Y (%)</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algn="ctr" fontAlgn="ctr"/>
                      <a:r>
                        <a:rPr lang="en-US" sz="800" b="1" i="0" u="none" strike="noStrike" dirty="0">
                          <a:solidFill>
                            <a:srgbClr val="FFFFFF"/>
                          </a:solidFill>
                          <a:effectLst/>
                          <a:latin typeface="JPM AM Pro Light" panose="020B0303040103020003"/>
                        </a:rPr>
                        <a:t>SI (%)*</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tc>
                  <a:txBody>
                    <a:bodyPr/>
                    <a:lstStyle/>
                    <a:p>
                      <a:pPr algn="ctr" fontAlgn="ctr"/>
                      <a:r>
                        <a:rPr lang="en-US" sz="800" b="1" i="0" u="none" strike="noStrike" dirty="0">
                          <a:solidFill>
                            <a:srgbClr val="FFFFFF"/>
                          </a:solidFill>
                          <a:effectLst/>
                          <a:latin typeface="JPM AM Pro Light" panose="020B0303040103020003"/>
                        </a:rPr>
                        <a:t>Inception Date</a:t>
                      </a:r>
                    </a:p>
                  </a:txBody>
                  <a:tcPr marL="11187" marR="11187" marT="11187" marB="0" anchor="ctr">
                    <a:lnL>
                      <a:noFill/>
                    </a:lnL>
                    <a:lnR>
                      <a:noFill/>
                    </a:lnR>
                    <a:lnT>
                      <a:noFill/>
                    </a:lnT>
                    <a:lnB w="6350" cap="flat" cmpd="sng" algn="ctr">
                      <a:noFill/>
                      <a:prstDash val="solid"/>
                      <a:round/>
                      <a:headEnd type="none" w="med" len="med"/>
                      <a:tailEnd type="none" w="med" len="med"/>
                    </a:lnB>
                    <a:solidFill>
                      <a:srgbClr val="00458A"/>
                    </a:solidFill>
                  </a:tcPr>
                </a:tc>
                <a:extLst>
                  <a:ext uri="{0D108BD9-81ED-4DB2-BD59-A6C34878D82A}">
                    <a16:rowId xmlns:a16="http://schemas.microsoft.com/office/drawing/2014/main" val="10000"/>
                  </a:ext>
                </a:extLst>
              </a:tr>
              <a:tr h="108486">
                <a:tc>
                  <a:txBody>
                    <a:bodyPr/>
                    <a:lstStyle/>
                    <a:p>
                      <a:pPr algn="l" rtl="0" fontAlgn="ctr"/>
                      <a:r>
                        <a:rPr lang="en-US" sz="600" b="1" i="0" u="none" strike="noStrike" dirty="0">
                          <a:solidFill>
                            <a:srgbClr val="000000"/>
                          </a:solidFill>
                          <a:effectLst/>
                          <a:latin typeface="Arial" panose="020B0604020202020204" pitchFamily="34" charset="0"/>
                        </a:rPr>
                        <a:t>JPMorgan SmartRetirement Blend Income Fund R6 Shares (JIYBX)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1.21%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1.21%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6.38%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3.81%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6.38%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4.48%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4.93%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01"/>
                  </a:ext>
                </a:extLst>
              </a:tr>
              <a:tr h="108486">
                <a:tc>
                  <a:txBody>
                    <a:bodyPr/>
                    <a:lstStyle/>
                    <a:p>
                      <a:pPr algn="l" rtl="0" fontAlgn="ctr"/>
                      <a:r>
                        <a:rPr lang="en-US" sz="600" b="0" i="0" u="none" strike="noStrike" dirty="0">
                          <a:solidFill>
                            <a:srgbClr val="000000"/>
                          </a:solidFill>
                          <a:effectLst/>
                          <a:latin typeface="Arial" panose="020B0604020202020204" pitchFamily="34" charset="0"/>
                        </a:rPr>
                        <a:t>S&amp;P Target Date Retirement Income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1.61%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1.61%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3.59%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5.40%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4.14%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4.55%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8486">
                <a:tc>
                  <a:txBody>
                    <a:bodyPr/>
                    <a:lstStyle/>
                    <a:p>
                      <a:pPr algn="l" rtl="0" fontAlgn="ctr"/>
                      <a:r>
                        <a:rPr lang="en-US" sz="600" b="1" i="0" u="none" strike="noStrike" dirty="0">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 (2/139)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9% (13/130)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10% (12/114)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19% (15/76)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18% (17/90)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8486">
                <a:tc>
                  <a:txBody>
                    <a:bodyPr/>
                    <a:lstStyle/>
                    <a:p>
                      <a:pPr algn="l" rtl="0" fontAlgn="ctr"/>
                      <a:r>
                        <a:rPr lang="en-US" sz="600" b="1" i="0" u="none" strike="noStrike" dirty="0">
                          <a:solidFill>
                            <a:srgbClr val="000000"/>
                          </a:solidFill>
                          <a:effectLst/>
                          <a:latin typeface="Arial" panose="020B0604020202020204" pitchFamily="34" charset="0"/>
                        </a:rPr>
                        <a:t>JPMorgan SmartRetirement Blend 2020 Fund R6 Shares (JSYRX)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6.37%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3.86%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6.66%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4.91%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5.98%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07"/>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2020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5.84%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3.94%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7.48%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5.39%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6.47%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08486">
                <a:tc>
                  <a:txBody>
                    <a:bodyPr/>
                    <a:lstStyle/>
                    <a:p>
                      <a:pPr algn="l" rtl="0" fontAlgn="ctr"/>
                      <a:r>
                        <a:rPr lang="en-US" sz="600" b="1" i="0" u="none" strike="noStrike" dirty="0">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dirty="0">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8% (17/133)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17% (19/123)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82% (88/112)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79% (47/66)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85% (57/72)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2025 Fund R6 Shares (JBYSX)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1.09%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dirty="0">
                          <a:solidFill>
                            <a:srgbClr val="000000"/>
                          </a:solidFill>
                          <a:effectLst/>
                          <a:latin typeface="Arial" panose="020B0604020202020204" pitchFamily="34" charset="0"/>
                        </a:rPr>
                        <a:t>1.09%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6.43%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4.02%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8.14%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5.61%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10"/>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2025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0.94%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0.94%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5.83%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4.13%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8.72%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5.99%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7.16%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dirty="0">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4% (14/177)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21% (29/166)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63% (83/145)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60% (45/94)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62% (58/103)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2030 Fund R6 Shares (JRBYX)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0.69%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0.69%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dirty="0">
                          <a:solidFill>
                            <a:srgbClr val="000000"/>
                          </a:solidFill>
                          <a:effectLst/>
                          <a:latin typeface="Arial" panose="020B0604020202020204" pitchFamily="34" charset="0"/>
                        </a:rPr>
                        <a:t>6.48%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4.63%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9.72%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6.38%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7.64%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13"/>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2030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0.50%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0.50%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5.94%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4.70%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10.20%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6.65%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7.89%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dirty="0">
                          <a:solidFill>
                            <a:srgbClr val="000000"/>
                          </a:solidFill>
                          <a:effectLst/>
                          <a:latin typeface="Arial" panose="020B0604020202020204" pitchFamily="34" charset="0"/>
                        </a:rPr>
                        <a:t>6% (14/198)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19% (31/188)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53% (78/162)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56% (47/105)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51% (54/113)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2035 Fund R6 Shares (JPYRX)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dirty="0">
                          <a:solidFill>
                            <a:srgbClr val="000000"/>
                          </a:solidFill>
                          <a:effectLst/>
                          <a:latin typeface="Arial" panose="020B0604020202020204" pitchFamily="34" charset="0"/>
                        </a:rPr>
                        <a:t>6.53%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5.24%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11.42%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7.10%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8.40%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16"/>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2035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0.15%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0.15%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6.01%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5.22%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11.75%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7.34%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8.60%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dirty="0">
                          <a:solidFill>
                            <a:srgbClr val="000000"/>
                          </a:solidFill>
                          <a:effectLst/>
                          <a:latin typeface="Arial" panose="020B0604020202020204" pitchFamily="34" charset="0"/>
                        </a:rPr>
                        <a:t>10% (18/195)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16% (32/180)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35% (63/156)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47% (45/105)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49% (52/111)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2040 Fund R6 Shares (JOBYX)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dirty="0">
                          <a:solidFill>
                            <a:srgbClr val="000000"/>
                          </a:solidFill>
                          <a:effectLst/>
                          <a:latin typeface="Arial" panose="020B0604020202020204" pitchFamily="34" charset="0"/>
                        </a:rPr>
                        <a:t>6.57%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5.73%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12.67%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7.67%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8.94%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19"/>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2040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-0.32%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-0.32%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6.11%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5.74%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12.93%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7.87%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9.15%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12% (18/193)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22% (42/183)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41% (70/157)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48% (46/105)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51% (58/113)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2045 Fund R6 Shares (JMYAX)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-0.37%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-0.37%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6.56%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6.06%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13.68%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7.99%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9.20%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22"/>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2045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-0.44%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-0.44%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6.09%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13.66%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8.19%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9.50%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20% (27/190)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28% (47/180)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34% (49/156)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47% (43/105)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52% (56/110)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2050 Fund R6 Shares (JNYAX)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6.57%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6.22%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13.80%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8.08%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9.27%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25"/>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2050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-0.75%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-0.75%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6.20%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6.28%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14.04%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8.38%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9.75%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18% (26/191)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26% (41/181)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42% (59/157)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50% (44/105)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59% (66/111)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2055 Fund R6 Shares (JTYBX)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-0.52%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-0.52%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6.55%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6.25%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dirty="0">
                          <a:solidFill>
                            <a:srgbClr val="000000"/>
                          </a:solidFill>
                          <a:effectLst/>
                          <a:latin typeface="Arial" panose="020B0604020202020204" pitchFamily="34" charset="0"/>
                        </a:rPr>
                        <a:t>13.81%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8.07%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9.23%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07/02/2012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10028"/>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2055+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-0.76%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-0.76%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6.19%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6.29%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14.16%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8.45%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9.87%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22% (30/191)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27% (42/181)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53% (71/157)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51% (45/99)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64% (63/97)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0"/>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2060 Fund R6 Shares (JAAYX)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6.59%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6.28%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13.80%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dirty="0">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9.08%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08/31/2016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4230218046"/>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2060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-0.89%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-0.89%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6.16%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6.31%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14.17%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9.55%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564738"/>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18% (25/190)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28% (42/180)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60% (76/151)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dirty="0">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64% (72/116)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2833516"/>
                  </a:ext>
                </a:extLst>
              </a:tr>
              <a:tr h="108486">
                <a:tc>
                  <a:txBody>
                    <a:bodyPr/>
                    <a:lstStyle/>
                    <a:p>
                      <a:pPr algn="l" rtl="0" fontAlgn="ctr"/>
                      <a:r>
                        <a:rPr lang="en-US" sz="600" b="1" i="0" u="none" strike="noStrike">
                          <a:solidFill>
                            <a:srgbClr val="000000"/>
                          </a:solidFill>
                          <a:effectLst/>
                          <a:latin typeface="Arial" panose="020B0604020202020204" pitchFamily="34" charset="0"/>
                        </a:rPr>
                        <a:t>JPMorgan SmartRetirement Blend 2065 Fund R6 Shares (JSBYX)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-0.49%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-0.49%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6.28%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dirty="0">
                          <a:solidFill>
                            <a:srgbClr val="000000"/>
                          </a:solidFill>
                          <a:effectLst/>
                          <a:latin typeface="Arial" panose="020B0604020202020204" pitchFamily="34" charset="0"/>
                        </a:rPr>
                        <a:t>15.00%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tc>
                  <a:txBody>
                    <a:bodyPr/>
                    <a:lstStyle/>
                    <a:p>
                      <a:pPr algn="ctr" rtl="0" fontAlgn="b"/>
                      <a:r>
                        <a:rPr lang="en-US" sz="600" b="1" i="0" u="none" strike="noStrike">
                          <a:solidFill>
                            <a:srgbClr val="000000"/>
                          </a:solidFill>
                          <a:effectLst/>
                          <a:latin typeface="Arial" panose="020B0604020202020204" pitchFamily="34" charset="0"/>
                        </a:rPr>
                        <a:t>11/01/2022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rgbClr val="F5F7F8"/>
                    </a:solidFill>
                  </a:tcPr>
                </a:tc>
                <a:extLst>
                  <a:ext uri="{0D108BD9-81ED-4DB2-BD59-A6C34878D82A}">
                    <a16:rowId xmlns:a16="http://schemas.microsoft.com/office/drawing/2014/main" val="2085818123"/>
                  </a:ext>
                </a:extLst>
              </a:tr>
              <a:tr h="108486">
                <a:tc>
                  <a:txBody>
                    <a:bodyPr/>
                    <a:lstStyle/>
                    <a:p>
                      <a:pPr algn="l" rtl="0" fontAlgn="ctr"/>
                      <a:r>
                        <a:rPr lang="en-US" sz="600" b="0" i="0" u="none" strike="noStrike">
                          <a:solidFill>
                            <a:srgbClr val="000000"/>
                          </a:solidFill>
                          <a:effectLst/>
                          <a:latin typeface="Arial" panose="020B0604020202020204" pitchFamily="34" charset="0"/>
                        </a:rPr>
                        <a:t>S&amp;P Target Date 2065+ Index</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-0.97%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6.28%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0" i="0" u="none" strike="noStrike" dirty="0">
                          <a:solidFill>
                            <a:srgbClr val="000000"/>
                          </a:solidFill>
                          <a:effectLst/>
                          <a:latin typeface="Arial" panose="020B0604020202020204" pitchFamily="34" charset="0"/>
                        </a:rPr>
                        <a:t>15.32%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0" i="0" u="none" strike="noStrike">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219144"/>
                  </a:ext>
                </a:extLst>
              </a:tr>
              <a:tr h="108486">
                <a:tc>
                  <a:txBody>
                    <a:bodyPr/>
                    <a:lstStyle/>
                    <a:p>
                      <a:pPr algn="l" rtl="0" fontAlgn="ctr"/>
                      <a:r>
                        <a:rPr lang="en-US" sz="600" b="1" i="0" u="none" strike="noStrike">
                          <a:solidFill>
                            <a:srgbClr val="000000"/>
                          </a:solidFill>
                          <a:effectLst/>
                          <a:latin typeface="Arial" panose="020B0604020202020204" pitchFamily="34" charset="0"/>
                        </a:rPr>
                        <a:t>Morningstar Percentile Ranking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27% (35/185)</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600" b="1" i="0" u="none" strike="noStrike">
                          <a:solidFill>
                            <a:srgbClr val="000000"/>
                          </a:solidFill>
                          <a:effectLst/>
                          <a:latin typeface="Arial" panose="020B0604020202020204" pitchFamily="34" charset="0"/>
                        </a:rPr>
                        <a:t>61% (82/164)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endParaRPr lang="en-US" sz="600" b="1" i="0" u="none" strike="noStrike" dirty="0">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5C7C9"/>
                      </a:solidFill>
                      <a:prstDash val="solid"/>
                      <a:round/>
                      <a:headEnd type="none" w="med" len="med"/>
                      <a:tailEnd type="none" w="med" len="med"/>
                    </a:lnT>
                    <a:lnB w="6350" cap="flat" cmpd="sng" algn="ctr">
                      <a:solidFill>
                        <a:srgbClr val="C5C7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7275880"/>
                  </a:ext>
                </a:extLst>
              </a:tr>
            </a:tbl>
          </a:graphicData>
        </a:graphic>
      </p:graphicFrame>
    </p:spTree>
    <p:custDataLst>
      <p:tags r:id="rId1"/>
    </p:custDataLst>
    <p:extLst>
      <p:ext uri="{BB962C8B-B14F-4D97-AF65-F5344CB8AC3E}">
        <p14:creationId xmlns:p14="http://schemas.microsoft.com/office/powerpoint/2010/main" val="40922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a:t>
            </a:r>
          </a:p>
        </p:txBody>
      </p:sp>
      <p:sp>
        <p:nvSpPr>
          <p:cNvPr id="4" name="Subtitle 3">
            <a:extLst>
              <a:ext uri="{FF2B5EF4-FFF2-40B4-BE49-F238E27FC236}">
                <a16:creationId xmlns:a16="http://schemas.microsoft.com/office/drawing/2014/main" id="{E8A5F390-1278-08B3-B381-F2211F63FF4D}"/>
              </a:ext>
            </a:extLst>
          </p:cNvPr>
          <p:cNvSpPr>
            <a:spLocks noGrp="1"/>
          </p:cNvSpPr>
          <p:nvPr>
            <p:ph type="subTitle" idx="21"/>
          </p:nvPr>
        </p:nvSpPr>
        <p:spPr/>
        <p:txBody>
          <a:bodyPr/>
          <a:lstStyle/>
          <a:p>
            <a:endParaRPr lang="en-US"/>
          </a:p>
        </p:txBody>
      </p:sp>
      <p:sp>
        <p:nvSpPr>
          <p:cNvPr id="6" name="Rectangle 3"/>
          <p:cNvSpPr>
            <a:spLocks noChangeArrowheads="1"/>
          </p:cNvSpPr>
          <p:nvPr/>
        </p:nvSpPr>
        <p:spPr bwMode="gray">
          <a:xfrm>
            <a:off x="437306" y="1212549"/>
            <a:ext cx="8370432" cy="4734002"/>
          </a:xfrm>
          <a:prstGeom prst="rect">
            <a:avLst/>
          </a:prstGeom>
          <a:noFill/>
          <a:ln w="9525">
            <a:noFill/>
            <a:miter lim="800000"/>
            <a:headEnd/>
            <a:tailEnd/>
          </a:ln>
        </p:spPr>
        <p:txBody>
          <a:bodyPr lIns="0" tIns="0" rIns="0" bIns="0" numCol="3" spcCol="182880"/>
          <a:lstStyle/>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US" sz="800" b="1" i="0" u="sng" strike="noStrike" kern="1200" cap="none" spc="0" normalizeH="0" baseline="0" noProof="0" dirty="0">
                <a:ln>
                  <a:noFill/>
                </a:ln>
                <a:solidFill>
                  <a:srgbClr val="000000"/>
                </a:solidFill>
                <a:effectLst/>
                <a:uLnTx/>
                <a:uFillTx/>
                <a:latin typeface="Arial"/>
                <a:ea typeface="+mn-ea"/>
                <a:cs typeface="Calibri" panose="020F0502020204030204" pitchFamily="34" charset="0"/>
              </a:rPr>
              <a:t>Investment Risks</a:t>
            </a: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Small- and mid-capitalization portfolios typically carry more risk than stock funds investing in well-established “blue-chip” companies because smaller companies generally have a higher risk of failure. Historically, smaller companies’ stock has experienced a greater degree of market volatility than the average stock.</a:t>
            </a:r>
          </a:p>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The price of equity securities may rise or fall because of changes in the broad market or changes in a company’s financial condition, sometimes rapidly or unpredictably. These price movements may result from factors affecting individual companies, sectors or industries selected for a portfolio or the securities market as a whole, such as changes in economic or political conditions. When the value of a portfolio’s securities goes down, your investment will decreases in value. The manager may use derivatives in connection with its investment strategies. Derivatives may be riskier than other types of investments because they may be more sensitive to changes in economic or market conditions than other types of investments and could result in losses that significantly exceed the strategy’s original investments. Certain derivatives may give rise to a form of leverage. As a result, the strategy may be more volatile than if the strategy had not been leveraged because the leverage tends to exaggerate the effect of any increase or decrease in the value of the portfolio’s securities. Derivatives are also subject to the risk that changes in the value of a derivative may not correlate perfectly with the underlying asset, rate or index. The use of derivatives for hedging or risk management purposes or to increase income or gain may not be successful, resulting in losses to a portfolio, and the cost of such strategies may reduce a portfolio’s returns. Derivatives would also expose a portfolio to the credit risk of the derivative counterparty. </a:t>
            </a:r>
            <a:r>
              <a:rPr kumimoji="0" lang="en-US"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Investing in bonds and other debt securities is also subject to the risk that issuers and/or counterparties will fail to make payments when due or default completely. The value of a portfolio may be adversely affected if any of the issuers or counterparties it is invested in are subject to an actual or perceived deterioration in their credit quality. Credit spreads may increase, which may reduce the market values of the portfolio’s securities. Credit spread risk is the risk that economic and market conditions or any actual or perceived credit deterioration may lead to an increase in the credit spreads (i.e., the difference in yield between two securities of similar maturity but different credit quality) and a decline in price of the issuer’s securities. Investments in foreign issuers and foreign securities (including depositary receipts) are subject to additional risks, including political and economic risks, unstable governments, civil conflicts and war, greater volatility, decreased market liquidity, expropriation and nationalization risks, sanctions or other measures by the United States or other governments, currency fluctuations, higher transaction costs, delayed settlement, possible foreign controls on investment, and less stringent investor protection and disclosure standards of foreign markets. In certain markets where securities and other instruments are not traded “delivery versus payment,” a portfolio may not receive timely payment for securities or other instruments it has delivered or receive delivery of securities paid for and may be subject to increased risk that the counterparty will fail to make payments or delivery when due or default completely. Foreign market trading hours, clearance and settlement procedures, and holiday schedules may limit the manager’s ability to buy and sell securities.</a:t>
            </a:r>
          </a:p>
          <a:p>
            <a:pPr marL="0" marR="0" lvl="0" indent="0" algn="just" defTabSz="880875" rtl="0" eaLnBrk="1" fontAlgn="auto" latinLnBrk="0" hangingPunct="1">
              <a:lnSpc>
                <a:spcPct val="100000"/>
              </a:lnSpc>
              <a:spcBef>
                <a:spcPct val="35000"/>
              </a:spcBef>
              <a:spcAft>
                <a:spcPts val="0"/>
              </a:spcAft>
              <a:buClrTx/>
              <a:buSzTx/>
              <a:buFontTx/>
              <a:buNone/>
              <a:tabLst/>
              <a:defRPr/>
            </a:pPr>
            <a:r>
              <a:rPr kumimoji="0" lang="en-GB" sz="800" b="1" i="0" u="sng"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ESG Integration</a:t>
            </a:r>
            <a:r>
              <a:rPr kumimoji="0" lang="en-GB"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In actively managed assets deemed by J.P. Morgan Asset Management (“JPMAM”) to be ESG integrated under our governance process, we systematically assess financially material ESG factors (alongside other relevant factors) in our investment decisions with the goals of managing risk and improving long-term returns. </a:t>
            </a:r>
            <a:r>
              <a:rPr kumimoji="0" lang="en-US"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Environmental issues are defined as issues related to the quality and function of the natural environment and natural systems.  Some examples include greenhouse gas emissions, climate change resilience, pollution (air, water, noise, and light), biodiversity/habitat protection and waste management.  Social issues are defined as issues related to the rights, wellbeing and interests of people and communities.  Some examples include workplace safety, cybersecurity and data privacy, human rights, local stakeholder relationships, and discrimination prevention.  Governance issues are issues related to the way companies are managed and overseen.  Some examples include independence of chair/board, fiduciary duty, board diversity, executive compensation and bribery and corruption.  These examples of ESG issues are provided for illustrative purposes and are not exhaustive.  In addition, as JPMAM</a:t>
            </a:r>
            <a:r>
              <a:rPr kumimoji="0" lang="en-GB"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a:t>
            </a:r>
            <a:r>
              <a:rPr kumimoji="0" lang="en-US"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s approach to ESG integration focuses on financial materiality, not all factors are relevant to a particular investment, asset class, or Fund. </a:t>
            </a:r>
            <a:r>
              <a:rPr kumimoji="0" lang="en-GB"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ESG integration does not change a strategy’s investment objective, exclude specific types of companies or constrain a strategy’s investable universe. </a:t>
            </a:r>
            <a:r>
              <a:rPr kumimoji="0" lang="en-US"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ESG integration is dependent upon the availability of sufficient ESG information relevant to the applicable investment universe. ESG factors may not be considered for each and every investment decision,  In order for a [strategy][fund] to be considered ESG integrated, JPMAM requires: (1) portfolio management teams to consider proprietary research on the financial materiality of ESG issues on the [Fund’s investments]; (2) documentation of the Adviser’s internal research views and methodology throughout the investment process; and (3) appropriate monitoring of ESG considerations in ongoing risk management and portfolio monitoring. ESG determinations may not be conclusive and securities of companies/issuers may be purchased and retained, without limit, by the Adviser regardless of potential ESG impact. The impact of ESG integration on a Fund’s performance is not specifically measurable as investment decisions are discretionary regardless of ESG considerations.</a:t>
            </a:r>
          </a:p>
          <a:p>
            <a:pPr marL="0" marR="0" lvl="0" indent="0" algn="just" defTabSz="88755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endParaRPr>
          </a:p>
          <a:p>
            <a:pPr marL="0" marR="0" lvl="0" indent="0" algn="just" defTabSz="88755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Any securities/portfolio holdings mentioned throughout the presentation are shown for illustrative purposes only and should not be interpreted as recommendations to buy or sell. A full list of firm recommendations for the past year are available upon request.</a:t>
            </a:r>
            <a:b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br>
            <a:r>
              <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p>
          <a:p>
            <a:pPr marL="0" marR="0" lvl="0" indent="0" algn="just" defTabSz="88755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93934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VERSIONHASH" val="0TJ3yATDiI8O7aCDZD7H3u36L0EDeuky6DSRn7BZWDw="/>
  <p:tag name="TEMPLATEVERSIONDATE" val="09/14/2021 18:31:52"/>
  <p:tag name="TEMPLATENAME" val="PitchPRO+"/>
  <p:tag name="SLIDEMASTERBRANDLOGORIGHT" val="754.56"/>
  <p:tag name="SLIDEMASTERBRANDLOGOBOTTOM" val="576"/>
  <p:tag name="SLIDEMASTERBRANDLOGOHEIGHT" val="22.32"/>
  <p:tag name="SLIDEMASTERBRANDLOGOWIDTH" val="102.96"/>
  <p:tag name="ISROOTUNDO" val=""/>
  <p:tag name="CONTENTLIBRARY" val="84080e72-bf76-43bb-bead-0048f790dc4c"/>
  <p:tag name="SIZEANDPOSITION" val="6d6760ea-c534-4726-ad06-6e5819f6a5ac"/>
  <p:tag name="ISUNDOENTRY" val=""/>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true&lt;/CoverPageDate&gt;&#10;  &lt;CoverPageJointPitchLogo&gt;true&lt;/CoverPageJointPitchLogo&gt;&#10;  &lt;CoverPageVerticalTextRunner&gt;true&lt;/CoverPageVerticalTextRunner&gt;&#10;  &lt;ShowCoverPage&gt;true&lt;/ShowCoverPage&gt;&#10;  &lt;ShowDisclaimer&gt;true&lt;/ShowDisclaimer&gt;&#10;  &lt;TemplateLayoutAllElements&gt;true&lt;/TemplateLayoutAllElements&gt;&#10;  &lt;ForceRefresh&gt;false&lt;/ForceRefresh&gt;&#10;  &lt;CoverPageSubTitle&gt;true&lt;/CoverPageSubTitle&gt;&#10;  &lt;CoverPageTitle&gt;true&lt;/CoverPageTitle&gt;&#10;  &lt;ShowAgenda&gt;true&lt;/ShowAgenda&gt;&#10;  &lt;TemplatePageLabel&gt;true&lt;/TemplatePageLabel&gt;&#10;  &lt;TemplateVerticalRunner&gt;true&lt;/TemplateVerticalRunner&gt;&#10;&lt;/PowerpointRefreshOptions&gt;"/>
  <p:tag name="PITCHPROPROPERTIES" val="WXMfvE09DOs/mOl3u2AQ27QcgezyWkN+AkNAGXAeBoJKuBgxGBLGhI25m9bRHcM9RQscs7I4QY855HmZ9wiaScAkUiOahXjpa1GKbzxmDEgaRBFj1zbbNiHbJmtUv1DL609CXp4T5pMYpHCyOsiSfF8m1Ewd7e9Ul0r6wpaN5snm+kgLZOP8JKF1hv7kQD68zePpF4CHYvR4U9v1KCnkRXPe9cGBqoHIVzS4uiFBaX6FZuSb3bbgBcbiqr1rYEWwZryVSRFUsH4kHgTnaJqlHsPKTn45Zh0TTZoKA98k0rwebikFU4emjFpiQy/B3RCDUS8P+NkyBZ7Ns9lmrnGlZUh87DSGJhqRnziUmEpwFIXFwizF16p1unYztVubIYWj2WRSZKELuMGQcbNLV8h9Ux9n0Oqf7+e7urJ6S41Y8GkcE44SfL6LiIcBt1sqSyM23NIq5kO9PhhimJ/MssO90hwgSWreEjELMlWap05xAcV9njYS1ADI6fIh/LROZYVpPrFDmOJXw9Za57WdVmrZTyOH3G8jbjpG8bHWdpwjgXyaqq5lAlLhKhyaL3jJIZN5bSU79UD4uhVUnmuCPfaIwz5IvstosESgAl7QLuOuudn5Uoo9P/n6aakPgQ/PFEyJk61RfHsbQWp6NOWxRENL7x3vdgBzQJWPlaPNmgwPySB/CHxvGj6grqQijo3xiWFP+6ejGxQsyJXs1IlmQsQpU+bj9CSm2tRVRtGLTjyKIx0Y1sVC6r9lE7toZnEUHf8ywKTwuXzWOGv9816aumnTUkAteLYFmLvust0Z7xfGZ0ul+Qihc/LoDfn11CrtiZFl0ScoMiFk6f8DsYZ7zxzJ6zjXhbIpnJzvlJhMOxyZ2sThNqbI9A9eqsSG4T9wV8GB8sMlOqc6cvMgoi4nogpriTl0ihOFLe5dobMZL0y2XFzhzS6txoZVJCR7jPc181fSnjTiHdgAvUd1CaoWzwwL+Vma61I2JE4qv+cfFRA/7+tiemgzJm9NnCqDAfxi7fOlBTKk9IXoUeZy3BZZXMQOsN3ptbieXgSG4xEhnHhVOBNlSa1Lt4ZIHfjcBbgK4/7XR+zEBbLjjbqU8mJwjn4VGReuIrhbvUxP8mtEOt9CCwR7OpUpPa7s/VEZfZkAcKy7LeI4a/sR43yF9hHdkgtorUbK+renbGKaWrI600E5NaRJKz1MdhebnzOarixZm+r7rFghyqZmKnKdBYYujiy6b7NLjMcLRZSjsXaPdWTzNaLnpG7DlkWD4hy9rJP2PDatuUqq5B4fwihJ1Y7zsWv9ylcpzJNltweshWS5Uq6sP9lRpCw6g6GZPBHUWKEztp+hmZlq1K++aplXrqAb8hhuvqv6GGAw+Rm9xevKW5kESgYvlq6uMSUIK5rSK+9+DTlvD7U8eRqKH8e+rRs2bCl+vJK2T+488E4C/ECs3Bg8ztyfYBqw2FEl/Apww2uyBmJ/F6IPKltHP6GkK7Xg4X1etvUkrq1EWZFUOZSnB6alwA1SQlrZz1nDsLco5eMCUVlktBQUvntPfuj9dQF/LKPQRihBywwyDhfVPFVcQduwv+Z7uO6SlS3ZPtF/PA204JyEzJZI7wuhK50qQaV4n5eQ7KyM09EMm+XfH1YCodUirG8Gx/VvD7pMUX/JDkoFogqv6tv7cuJhC5z2OvcE9223z+Ql2MRuqm1JVgH1ixoyc9AJVNGol10ivGpj2Ccc64GtapQ3Umz5jQuRTh0Clvtly2v4QBvoFGefNvSnbhXyHdF9oWax3uqhfjeLTbp1xvgjjZmz43wVM9JuwePo+Ix2jZPqGQ2/ehKsqTWOqm+WEreMnxdPT/AePQCkbr7s+/H8K12monel+uWDId9o7f2iA8ZmT5oudEqo+6JUICc57VBnwfwACsjtYEXHpu1+lWYBFQW10xVxqSqTD7lAiAz7AbYHhVGX/WTg/J6nFm3MbXDFTGr5oQglcfMqFbjAAeG0OaRL5jxAj52pK4c/QPDRrOSCH6nxumxZpUMrDWPRTw1PtXtLf+mSGiHDWRHnp/PTV9CA54m4zv3j0KD6w3CIK67yXuEBJD6AiaLYOP2v9d5bUOdIYz+QJGyhd20D2EXJ9uuiy0aGItUaNFjbzg0oNxOaECUl9Co0c1bvciRf3241k2QaAE1/BXaaLX6IFlka6WfVif7DLAY114bXcwTXEgEiYTCfRSAn93M3TAovYhZgqRRJ6PvK2pB1EUxvgwXXuQ+Rdkk5KXSkwzox9JZqhHUN0z1IDkCUCo7qRB+9gtsUgUC9/TTqAY3IoJgkxeQbWE9pBMPtv8CUj9hyosH2B1BUi+Zxipk4HJf/HYpokEcJf/JDToTF+AwCT8dhnGD0SKMNEigXSh+737udbRz/V9HK+JJFRDtCvNPO/qPBJWciTs7PZjDDzX6WcK7T5wKLmVLFSg7sJMXeuC4Bj/vSv5dtGoIuhuTgGTCX68PDHZalAcbx35MZujb78ppAgNxcCTEu6m4KJV3ssCMJUiXnBOT5MNtM+RO3/J/7Vg2xn1XRuZpVbDOrIn7jJCrst9XRIu2usNhnI2HKA6ZJcrq1wYqb9tY631EFbgcQoPCar3+iCQ3CB65ULGyBj4DGiVLcKP+XUfEMz6PUx6G3IN5GU5YK26yLhY93T1iQdsUcvYWqcSxuZDxsyaNd41ygr7GJtHgpJzUQ6MlYFh4pMOIzUP1r8Ky0LSDpmhYUgSj6O/8JafRJJmAh7ZlVSfIbjyRadRoob4JPVU4UhXMN/FD97OVAA0EeBP86DwnEdqWWcLM5prrvbprRSiq2AThxUEJqEsx3d9cUDoDQ//NzaOxozPTjbtIiVCCbsTKOEO3RHpoiP6JIDSUghZxVjPmRqSgW+58DPBRZGM4nEBSBMod4HracHVSZkiJpkKVFo2AXCgUE/wztumxa4/Emg7K4s/UyYb8MCd/Bh13l5HwvpoMwL1fHS/zbNtP4Y0P6ggGRXzaMl6oQ0QfV3/9cHM0JVHwgw5tS4rTLn6f59+14h690kB1eB3bqgG6vxaczwdDWvmq2oGvJgm38v7oef/BeL7NtusK7Hh9nfAcIQJQEY/HjR/2m5rL7J0/f0ehHgvwm2qBvIbO0nG2I8bKHPDAVlAzSfwpbwlBg+yhZcSJooAR2/opewPcgZdOwWH0eEPTrT9V9nrbhyPVp1MvoRzFNwlJBk5e+sHMf9EJ+ZBgwI0xMKS4km+ulHkB/Amshc4Z8hRndrkx21jr7q7cpdDITxbfnxeXYKmLTD8rDuYikDU8k7tEPoElOj3cS5yCyMVhkTAmM3zJdcIHMv7y+mr3olDX1qnnqXgWxs+3nf4vzAK7zhw=="/>
  <p:tag name="UNDOENTRY" val="8962957a-d516-4f49-bc29-951317c1e420"/>
  <p:tag name="PITCHPROPLUSDOCUMENTPROPERTIESGUID" val="f024fb66-1771-46cb-97c8-52bcc93194e5"/>
  <p:tag name="CUSTOMIZATIONWIZARD" val="ad73dff8-dd34-42b7-8916-062b53b40ea2"/>
  <p:tag name="PITCHPROSLIDECOUNT" val="12"/>
</p:tagLst>
</file>

<file path=ppt/tags/tag10.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82135"/>
  <p:tag name="PRESENTATIONID" val="f024fb66-1771-46cb-97c8-52bcc93194e5"/>
</p:tagLst>
</file>

<file path=ppt/tags/tag11.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82124"/>
  <p:tag name="PRESENTATIONID" val="f024fb66-1771-46cb-97c8-52bcc93194e5"/>
</p:tagLst>
</file>

<file path=ppt/tags/tag12.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73356"/>
  <p:tag name="PRESENTATIONID" val="f024fb66-1771-46cb-97c8-52bcc93194e5"/>
</p:tagLst>
</file>

<file path=ppt/tags/tag13.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75206"/>
  <p:tag name="PRESENTATIONID" val="f024fb66-1771-46cb-97c8-52bcc93194e5"/>
</p:tagLst>
</file>

<file path=ppt/tags/tag1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75207"/>
  <p:tag name="PRESENTATIONID" val="f024fb66-1771-46cb-97c8-52bcc93194e5"/>
</p:tagLst>
</file>

<file path=ppt/tags/tag2.xml><?xml version="1.0" encoding="utf-8"?>
<p:tagLst xmlns:a="http://schemas.openxmlformats.org/drawingml/2006/main" xmlns:r="http://schemas.openxmlformats.org/officeDocument/2006/relationships" xmlns:p="http://schemas.openxmlformats.org/presentationml/2006/main">
  <p:tag name="DISTRIBUTIONTYPE" val="External"/>
  <p:tag name="APIDELETED" val="True"/>
  <p:tag name="PITCHPROSLIDEID" val="258"/>
  <p:tag name="PRESENTATIONID" val="f024fb66-1771-46cb-97c8-52bcc93194e5"/>
</p:tagLst>
</file>

<file path=ppt/tags/tag3.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75434"/>
  <p:tag name="PRESENTATIONID" val="f024fb66-1771-46cb-97c8-52bcc93194e5"/>
</p:tagLst>
</file>

<file path=ppt/tags/tag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7021"/>
  <p:tag name="PRESENTATIONID" val="f024fb66-1771-46cb-97c8-52bcc93194e5"/>
</p:tagLst>
</file>

<file path=ppt/tags/tag5.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75002"/>
  <p:tag name="PRESENTATIONID" val="f024fb66-1771-46cb-97c8-52bcc93194e5"/>
</p:tagLst>
</file>

<file path=ppt/tags/tag6.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82127"/>
  <p:tag name="PRESENTATIONID" val="f024fb66-1771-46cb-97c8-52bcc93194e5"/>
</p:tagLst>
</file>

<file path=ppt/tags/tag7.xml><?xml version="1.0" encoding="utf-8"?>
<p:tagLst xmlns:a="http://schemas.openxmlformats.org/drawingml/2006/main" xmlns:r="http://schemas.openxmlformats.org/officeDocument/2006/relationships" xmlns:p="http://schemas.openxmlformats.org/presentationml/2006/main">
  <p:tag name="VERSION" val="2"/>
</p:tagLst>
</file>

<file path=ppt/tags/tag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82134"/>
  <p:tag name="PRESENTATIONID" val="f024fb66-1771-46cb-97c8-52bcc93194e5"/>
</p:tagLst>
</file>

<file path=ppt/tags/tag9.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147482136"/>
  <p:tag name="PRESENTATIONID" val="f024fb66-1771-46cb-97c8-52bcc93194e5"/>
</p:tagLst>
</file>

<file path=ppt/theme/theme1.xml><?xml version="1.0" encoding="utf-8"?>
<a:theme xmlns:a="http://schemas.openxmlformats.org/drawingml/2006/main" name="JPM Asset Management">
  <a:themeElements>
    <a:clrScheme name="JPM-AM-Template-Nov">
      <a:dk1>
        <a:srgbClr val="000000"/>
      </a:dk1>
      <a:lt1>
        <a:srgbClr val="FFFFFF"/>
      </a:lt1>
      <a:dk2>
        <a:srgbClr val="21292E"/>
      </a:dk2>
      <a:lt2>
        <a:srgbClr val="F5F7F8"/>
      </a:lt2>
      <a:accent1>
        <a:srgbClr val="0092F9"/>
      </a:accent1>
      <a:accent2>
        <a:srgbClr val="FFBE37"/>
      </a:accent2>
      <a:accent3>
        <a:srgbClr val="00A16D"/>
      </a:accent3>
      <a:accent4>
        <a:srgbClr val="6F44BB"/>
      </a:accent4>
      <a:accent5>
        <a:srgbClr val="00458A"/>
      </a:accent5>
      <a:accent6>
        <a:srgbClr val="7DA12E"/>
      </a:accent6>
      <a:hlink>
        <a:srgbClr val="00458A"/>
      </a:hlink>
      <a:folHlink>
        <a:srgbClr val="0092F9"/>
      </a:folHlink>
    </a:clrScheme>
    <a:fontScheme name="Arial">
      <a:majorFont>
        <a:latin typeface="Arial"/>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solidFill>
          <a:srgbClr val="F5F7F8"/>
        </a:solidFill>
        <a:ln w="12700" cap="sq">
          <a:miter lim="800000"/>
        </a:ln>
      </a:spPr>
      <a:bodyPr rtlCol="0" anchor="ctr"/>
      <a:lstStyle>
        <a:defPPr algn="ctr">
          <a:lnSpc>
            <a:spcPct val="100000"/>
          </a:lnSpc>
          <a:defRPr sz="1200" dirty="0" smtClean="0">
            <a:solidFill>
              <a:schemeClr val="tx1"/>
            </a:solidFill>
          </a:defRPr>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tailEnd type="none"/>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a:noAutofit/>
      </a:bodyPr>
      <a:lstStyle>
        <a:defPPr marL="0" marR="0" indent="0" algn="l" defTabSz="914400"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a:ln>
              <a:noFill/>
            </a:ln>
            <a:solidFill>
              <a:srgbClr val="000000"/>
            </a:solidFill>
            <a:effectLst/>
            <a:uLnTx/>
            <a:uFillTx/>
            <a:latin typeface="+mn-lt"/>
            <a:ea typeface="+mn-ea"/>
            <a:cs typeface="+mn-cs"/>
          </a:defRPr>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PM-AM-Template-Nov">
    <a:dk1>
      <a:srgbClr val="000000"/>
    </a:dk1>
    <a:lt1>
      <a:srgbClr val="FFFFFF"/>
    </a:lt1>
    <a:dk2>
      <a:srgbClr val="21292E"/>
    </a:dk2>
    <a:lt2>
      <a:srgbClr val="F5F7F8"/>
    </a:lt2>
    <a:accent1>
      <a:srgbClr val="0092F9"/>
    </a:accent1>
    <a:accent2>
      <a:srgbClr val="FFBE37"/>
    </a:accent2>
    <a:accent3>
      <a:srgbClr val="00A16D"/>
    </a:accent3>
    <a:accent4>
      <a:srgbClr val="6F44BB"/>
    </a:accent4>
    <a:accent5>
      <a:srgbClr val="00458A"/>
    </a:accent5>
    <a:accent6>
      <a:srgbClr val="7DA12E"/>
    </a:accent6>
    <a:hlink>
      <a:srgbClr val="00458A"/>
    </a:hlink>
    <a:folHlink>
      <a:srgbClr val="0092F9"/>
    </a:folHlink>
  </a:clrScheme>
  <a:fontScheme name="Arial">
    <a:majorFont>
      <a:latin typeface="Arial"/>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Override>
</file>

<file path=docProps/app.xml><?xml version="1.0" encoding="utf-8"?>
<Properties xmlns="http://schemas.openxmlformats.org/officeDocument/2006/extended-properties" xmlns:vt="http://schemas.openxmlformats.org/officeDocument/2006/docPropsVTypes">
  <Template>Template_UnifiedGIB_Letter</Template>
  <TotalTime>0</TotalTime>
  <Words>7500</Words>
  <Application>Microsoft Office PowerPoint</Application>
  <PresentationFormat>On-screen Show (4:3)</PresentationFormat>
  <Paragraphs>656</Paragraphs>
  <Slides>12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Narrow</vt:lpstr>
      <vt:lpstr>Calibri</vt:lpstr>
      <vt:lpstr>Courier New</vt:lpstr>
      <vt:lpstr>JPM AM Pro</vt:lpstr>
      <vt:lpstr>JPM AM Pro Book</vt:lpstr>
      <vt:lpstr>JPM AM Pro Light</vt:lpstr>
      <vt:lpstr>JPMAMProMed</vt:lpstr>
      <vt:lpstr>Wingdings</vt:lpstr>
      <vt:lpstr>JPM Asset Management</vt:lpstr>
      <vt:lpstr>PowerPoint Presentation</vt:lpstr>
      <vt:lpstr>Designing target date strategies around real-life saving and spending behavior</vt:lpstr>
      <vt:lpstr>Where is the finish line?</vt:lpstr>
      <vt:lpstr>Our glide path is designed to take less risk when participants are most vulnerable </vt:lpstr>
      <vt:lpstr>Seeking to limit losses for participants when they are most vulnerable: Blend Mutual Funds</vt:lpstr>
      <vt:lpstr>Morningstar Peer Rankings:  SmartRetirement Blend Mutual Funds</vt:lpstr>
      <vt:lpstr>Retirement insights</vt:lpstr>
      <vt:lpstr>SmartRetirement Blend Funds performance</vt:lpstr>
      <vt:lpstr>J.P. Morgan Asset Management</vt:lpstr>
      <vt:lpstr>J.P. Morgan Asset Management</vt:lpstr>
      <vt:lpstr>J.P. Morgan Asset Management</vt:lpstr>
      <vt:lpstr>J.P. Morgan Asset Management</vt:lpstr>
    </vt:vector>
  </TitlesOfParts>
  <Company>JPMorgan Chase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SmartRetirement Target Date Funds</dc:title>
  <dc:creator>Braun, Madison L (AM, USA)</dc:creator>
  <cp:lastModifiedBy>Walters, Patricia (AM, USA)</cp:lastModifiedBy>
  <cp:revision>502</cp:revision>
  <cp:lastPrinted>2024-03-26T22:23:46Z</cp:lastPrinted>
  <dcterms:created xsi:type="dcterms:W3CDTF">2022-08-11T15:36:41Z</dcterms:created>
  <dcterms:modified xsi:type="dcterms:W3CDTF">2025-05-06T15:34:16Z</dcterms:modified>
</cp:coreProperties>
</file>